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35" r:id="rId2"/>
    <p:sldId id="325" r:id="rId3"/>
    <p:sldId id="326" r:id="rId4"/>
    <p:sldId id="327" r:id="rId5"/>
    <p:sldId id="328" r:id="rId6"/>
    <p:sldId id="329" r:id="rId7"/>
    <p:sldId id="330" r:id="rId8"/>
    <p:sldId id="331" r:id="rId9"/>
    <p:sldId id="332" r:id="rId10"/>
    <p:sldId id="333" r:id="rId11"/>
    <p:sldId id="334" r:id="rId12"/>
    <p:sldId id="315" r:id="rId13"/>
    <p:sldId id="316" r:id="rId14"/>
    <p:sldId id="317" r:id="rId15"/>
    <p:sldId id="318" r:id="rId16"/>
    <p:sldId id="319" r:id="rId17"/>
    <p:sldId id="320" r:id="rId18"/>
    <p:sldId id="321" r:id="rId19"/>
    <p:sldId id="322" r:id="rId20"/>
    <p:sldId id="323" r:id="rId21"/>
    <p:sldId id="324" r:id="rId22"/>
    <p:sldId id="277" r:id="rId23"/>
    <p:sldId id="279" r:id="rId24"/>
    <p:sldId id="280" r:id="rId25"/>
    <p:sldId id="281" r:id="rId26"/>
    <p:sldId id="282" r:id="rId27"/>
    <p:sldId id="283" r:id="rId28"/>
    <p:sldId id="284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3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B4BE6-6AFE-4829-BD9C-9EDFE458C944}" type="datetimeFigureOut">
              <a:rPr lang="en-US" smtClean="0"/>
              <a:pPr/>
              <a:t>5/6/2009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8EC59-7489-4E32-AA0A-376DB0B73F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B4BE6-6AFE-4829-BD9C-9EDFE458C944}" type="datetimeFigureOut">
              <a:rPr lang="en-US" smtClean="0"/>
              <a:pPr/>
              <a:t>5/6/2009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8EC59-7489-4E32-AA0A-376DB0B73F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B4BE6-6AFE-4829-BD9C-9EDFE458C944}" type="datetimeFigureOut">
              <a:rPr lang="en-US" smtClean="0"/>
              <a:pPr/>
              <a:t>5/6/2009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8EC59-7489-4E32-AA0A-376DB0B73F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B4BE6-6AFE-4829-BD9C-9EDFE458C944}" type="datetimeFigureOut">
              <a:rPr lang="en-US" smtClean="0"/>
              <a:pPr/>
              <a:t>5/6/2009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8EC59-7489-4E32-AA0A-376DB0B73F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B4BE6-6AFE-4829-BD9C-9EDFE458C944}" type="datetimeFigureOut">
              <a:rPr lang="en-US" smtClean="0"/>
              <a:pPr/>
              <a:t>5/6/2009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8EC59-7489-4E32-AA0A-376DB0B73F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B4BE6-6AFE-4829-BD9C-9EDFE458C944}" type="datetimeFigureOut">
              <a:rPr lang="en-US" smtClean="0"/>
              <a:pPr/>
              <a:t>5/6/2009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8EC59-7489-4E32-AA0A-376DB0B73F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B4BE6-6AFE-4829-BD9C-9EDFE458C944}" type="datetimeFigureOut">
              <a:rPr lang="en-US" smtClean="0"/>
              <a:pPr/>
              <a:t>5/6/2009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8EC59-7489-4E32-AA0A-376DB0B73F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B4BE6-6AFE-4829-BD9C-9EDFE458C944}" type="datetimeFigureOut">
              <a:rPr lang="en-US" smtClean="0"/>
              <a:pPr/>
              <a:t>5/6/2009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8EC59-7489-4E32-AA0A-376DB0B73F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B4BE6-6AFE-4829-BD9C-9EDFE458C944}" type="datetimeFigureOut">
              <a:rPr lang="en-US" smtClean="0"/>
              <a:pPr/>
              <a:t>5/6/2009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8EC59-7489-4E32-AA0A-376DB0B73F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B4BE6-6AFE-4829-BD9C-9EDFE458C944}" type="datetimeFigureOut">
              <a:rPr lang="en-US" smtClean="0"/>
              <a:pPr/>
              <a:t>5/6/2009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8EC59-7489-4E32-AA0A-376DB0B73F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B4BE6-6AFE-4829-BD9C-9EDFE458C944}" type="datetimeFigureOut">
              <a:rPr lang="en-US" smtClean="0"/>
              <a:pPr/>
              <a:t>5/6/2009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8EC59-7489-4E32-AA0A-376DB0B73F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5B4BE6-6AFE-4829-BD9C-9EDFE458C944}" type="datetimeFigureOut">
              <a:rPr lang="en-US" smtClean="0"/>
              <a:pPr/>
              <a:t>5/6/2009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68EC59-7489-4E32-AA0A-376DB0B73F3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We Need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486400"/>
          </a:xfrm>
        </p:spPr>
        <p:txBody>
          <a:bodyPr/>
          <a:lstStyle/>
          <a:p>
            <a:pPr algn="ctr">
              <a:buNone/>
            </a:pPr>
            <a:r>
              <a:rPr lang="en-US" dirty="0" smtClean="0"/>
              <a:t>We lift our hands</a:t>
            </a:r>
          </a:p>
          <a:p>
            <a:pPr algn="ctr">
              <a:buNone/>
            </a:pPr>
            <a:r>
              <a:rPr lang="en-US" dirty="0" smtClean="0"/>
              <a:t>To the King</a:t>
            </a:r>
          </a:p>
          <a:p>
            <a:pPr algn="ctr">
              <a:buNone/>
            </a:pPr>
            <a:r>
              <a:rPr lang="en-US" dirty="0" smtClean="0"/>
              <a:t>And with one voice</a:t>
            </a:r>
          </a:p>
          <a:p>
            <a:pPr algn="ctr">
              <a:buNone/>
            </a:pPr>
            <a:r>
              <a:rPr lang="en-US" dirty="0" smtClean="0"/>
              <a:t>Our praises sing, all to you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486400"/>
          </a:xfrm>
        </p:spPr>
        <p:txBody>
          <a:bodyPr/>
          <a:lstStyle/>
          <a:p>
            <a:pPr algn="ctr">
              <a:buNone/>
            </a:pPr>
            <a:r>
              <a:rPr lang="en-US" dirty="0" smtClean="0"/>
              <a:t>Lord meet with us</a:t>
            </a:r>
          </a:p>
          <a:p>
            <a:pPr algn="ctr">
              <a:buNone/>
            </a:pPr>
            <a:r>
              <a:rPr lang="en-US" dirty="0" smtClean="0"/>
              <a:t>We need more of you</a:t>
            </a:r>
          </a:p>
          <a:p>
            <a:pPr algn="ctr">
              <a:buNone/>
            </a:pPr>
            <a:r>
              <a:rPr lang="en-US" dirty="0" smtClean="0"/>
              <a:t>Fill us with your love</a:t>
            </a:r>
          </a:p>
          <a:p>
            <a:pPr algn="ctr">
              <a:buNone/>
            </a:pPr>
            <a:r>
              <a:rPr lang="en-US" dirty="0" smtClean="0"/>
              <a:t>Let your spirit move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486400"/>
          </a:xfrm>
        </p:spPr>
        <p:txBody>
          <a:bodyPr/>
          <a:lstStyle/>
          <a:p>
            <a:pPr algn="ctr">
              <a:buNone/>
            </a:pPr>
            <a:r>
              <a:rPr lang="en-US" dirty="0" smtClean="0"/>
              <a:t>Lord meet with us</a:t>
            </a:r>
          </a:p>
          <a:p>
            <a:pPr algn="ctr">
              <a:buNone/>
            </a:pPr>
            <a:r>
              <a:rPr lang="en-US" dirty="0" smtClean="0"/>
              <a:t>We need more of you</a:t>
            </a:r>
          </a:p>
          <a:p>
            <a:pPr algn="ctr">
              <a:buNone/>
            </a:pPr>
            <a:r>
              <a:rPr lang="en-US" dirty="0" smtClean="0"/>
              <a:t>Fill us with your love</a:t>
            </a:r>
          </a:p>
          <a:p>
            <a:pPr algn="ctr">
              <a:buNone/>
            </a:pPr>
            <a:r>
              <a:rPr lang="en-US" dirty="0" smtClean="0"/>
              <a:t>Let your spirit move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486400"/>
          </a:xfrm>
        </p:spPr>
        <p:txBody>
          <a:bodyPr/>
          <a:lstStyle/>
          <a:p>
            <a:pPr algn="ctr">
              <a:buNone/>
            </a:pPr>
            <a:r>
              <a:rPr lang="en-US" dirty="0" smtClean="0"/>
              <a:t>We need everything</a:t>
            </a:r>
          </a:p>
          <a:p>
            <a:pPr algn="ctr">
              <a:buNone/>
            </a:pPr>
            <a:r>
              <a:rPr lang="en-US" dirty="0" smtClean="0"/>
              <a:t>That you have ever willed</a:t>
            </a:r>
          </a:p>
          <a:p>
            <a:pPr algn="ctr">
              <a:buNone/>
            </a:pPr>
            <a:r>
              <a:rPr lang="en-US" dirty="0" smtClean="0"/>
              <a:t>We were incomplete</a:t>
            </a:r>
          </a:p>
          <a:p>
            <a:pPr algn="ctr">
              <a:buNone/>
            </a:pPr>
            <a:r>
              <a:rPr lang="en-US" dirty="0" smtClean="0"/>
              <a:t>But now our hearts are filled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486400"/>
          </a:xfrm>
        </p:spPr>
        <p:txBody>
          <a:bodyPr/>
          <a:lstStyle/>
          <a:p>
            <a:pPr algn="ctr">
              <a:buNone/>
            </a:pPr>
            <a:r>
              <a:rPr lang="en-US" dirty="0" smtClean="0"/>
              <a:t>Lord meet with us</a:t>
            </a:r>
          </a:p>
          <a:p>
            <a:pPr algn="ctr">
              <a:buNone/>
            </a:pPr>
            <a:r>
              <a:rPr lang="en-US" dirty="0" smtClean="0"/>
              <a:t>We need more of you</a:t>
            </a:r>
          </a:p>
          <a:p>
            <a:pPr algn="ctr">
              <a:buNone/>
            </a:pPr>
            <a:r>
              <a:rPr lang="en-US" dirty="0" smtClean="0"/>
              <a:t>Fill us with your love</a:t>
            </a:r>
          </a:p>
          <a:p>
            <a:pPr algn="ctr">
              <a:buNone/>
            </a:pPr>
            <a:r>
              <a:rPr lang="en-US" dirty="0" smtClean="0"/>
              <a:t>Let your spirit move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486400"/>
          </a:xfrm>
        </p:spPr>
        <p:txBody>
          <a:bodyPr/>
          <a:lstStyle/>
          <a:p>
            <a:pPr algn="ctr">
              <a:buNone/>
            </a:pPr>
            <a:r>
              <a:rPr lang="en-US" dirty="0" smtClean="0"/>
              <a:t>We need everything</a:t>
            </a:r>
          </a:p>
          <a:p>
            <a:pPr algn="ctr">
              <a:buNone/>
            </a:pPr>
            <a:r>
              <a:rPr lang="en-US" dirty="0" smtClean="0"/>
              <a:t>That you have ever willed</a:t>
            </a:r>
          </a:p>
          <a:p>
            <a:pPr algn="ctr">
              <a:buNone/>
            </a:pPr>
            <a:r>
              <a:rPr lang="en-US" dirty="0" smtClean="0"/>
              <a:t>We were incomplete</a:t>
            </a:r>
          </a:p>
          <a:p>
            <a:pPr algn="ctr">
              <a:buNone/>
            </a:pPr>
            <a:r>
              <a:rPr lang="en-US" dirty="0" smtClean="0"/>
              <a:t>But now our hearts are filled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486400"/>
          </a:xfrm>
        </p:spPr>
        <p:txBody>
          <a:bodyPr/>
          <a:lstStyle/>
          <a:p>
            <a:pPr algn="ctr">
              <a:buNone/>
            </a:pPr>
            <a:r>
              <a:rPr lang="en-US" dirty="0" smtClean="0"/>
              <a:t>We need everything</a:t>
            </a:r>
          </a:p>
          <a:p>
            <a:pPr algn="ctr">
              <a:buNone/>
            </a:pPr>
            <a:r>
              <a:rPr lang="en-US" dirty="0" smtClean="0"/>
              <a:t>That you have ever willed</a:t>
            </a:r>
          </a:p>
          <a:p>
            <a:pPr algn="ctr">
              <a:buNone/>
            </a:pPr>
            <a:r>
              <a:rPr lang="en-US" dirty="0" smtClean="0"/>
              <a:t>We were incomplete</a:t>
            </a:r>
          </a:p>
          <a:p>
            <a:pPr algn="ctr">
              <a:buNone/>
            </a:pPr>
            <a:r>
              <a:rPr lang="en-US" dirty="0" smtClean="0"/>
              <a:t>But now our hearts are filled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486400"/>
          </a:xfrm>
        </p:spPr>
        <p:txBody>
          <a:bodyPr/>
          <a:lstStyle/>
          <a:p>
            <a:pPr algn="ctr">
              <a:buNone/>
            </a:pPr>
            <a:r>
              <a:rPr lang="en-US" dirty="0" smtClean="0"/>
              <a:t>We need everything</a:t>
            </a:r>
          </a:p>
          <a:p>
            <a:pPr algn="ctr">
              <a:buNone/>
            </a:pPr>
            <a:r>
              <a:rPr lang="en-US" dirty="0" smtClean="0"/>
              <a:t>That you have ever willed</a:t>
            </a:r>
          </a:p>
          <a:p>
            <a:pPr algn="ctr">
              <a:buNone/>
            </a:pPr>
            <a:r>
              <a:rPr lang="en-US" dirty="0" smtClean="0"/>
              <a:t>We were incomplete</a:t>
            </a:r>
          </a:p>
          <a:p>
            <a:pPr algn="ctr">
              <a:buNone/>
            </a:pPr>
            <a:r>
              <a:rPr lang="en-US" dirty="0" smtClean="0"/>
              <a:t>But now our hearts are filled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486400"/>
          </a:xfrm>
        </p:spPr>
        <p:txBody>
          <a:bodyPr/>
          <a:lstStyle/>
          <a:p>
            <a:pPr algn="ctr">
              <a:buNone/>
            </a:pPr>
            <a:endParaRPr lang="en-US" dirty="0" smtClean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Marvelous Light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I once was fatherless</a:t>
            </a:r>
          </a:p>
          <a:p>
            <a:pPr algn="ctr"/>
            <a:r>
              <a:rPr lang="en-US" sz="3600" dirty="0" smtClean="0"/>
              <a:t>A stranger with no hope</a:t>
            </a:r>
          </a:p>
          <a:p>
            <a:pPr algn="ctr"/>
            <a:r>
              <a:rPr lang="en-US" sz="3600" dirty="0" smtClean="0"/>
              <a:t>Your kindness wakened me</a:t>
            </a:r>
          </a:p>
          <a:p>
            <a:pPr algn="ctr"/>
            <a:r>
              <a:rPr lang="en-US" sz="3600" dirty="0" smtClean="0"/>
              <a:t>Awakened me, from my sleep</a:t>
            </a:r>
          </a:p>
          <a:p>
            <a:pPr algn="ctr"/>
            <a:endParaRPr lang="en-US" sz="3600" dirty="0"/>
          </a:p>
          <a:p>
            <a:pPr algn="ctr"/>
            <a:r>
              <a:rPr lang="en-US" sz="3600" dirty="0" smtClean="0"/>
              <a:t>Your love it beckons deeply</a:t>
            </a:r>
          </a:p>
          <a:p>
            <a:pPr algn="ctr"/>
            <a:r>
              <a:rPr lang="en-US" sz="3600" dirty="0" smtClean="0"/>
              <a:t>A call to come and die</a:t>
            </a:r>
          </a:p>
          <a:p>
            <a:pPr algn="ctr"/>
            <a:r>
              <a:rPr lang="en-US" sz="3600" dirty="0" smtClean="0"/>
              <a:t>By grace now I will come</a:t>
            </a:r>
          </a:p>
          <a:p>
            <a:pPr algn="ctr"/>
            <a:r>
              <a:rPr lang="en-US" sz="3600" dirty="0" smtClean="0"/>
              <a:t>And take this life, take your life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Sin has lost it’s power</a:t>
            </a:r>
          </a:p>
          <a:p>
            <a:pPr algn="ctr"/>
            <a:r>
              <a:rPr lang="en-US" sz="3600" dirty="0" smtClean="0"/>
              <a:t>Death has lost it’s sting</a:t>
            </a:r>
          </a:p>
          <a:p>
            <a:pPr algn="ctr"/>
            <a:r>
              <a:rPr lang="en-US" sz="3600" dirty="0" smtClean="0"/>
              <a:t>From the grave you risen,</a:t>
            </a:r>
          </a:p>
          <a:p>
            <a:pPr algn="ctr"/>
            <a:r>
              <a:rPr lang="en-US" sz="3600" dirty="0" smtClean="0"/>
              <a:t>Victoriously!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Into marvelous light I’m running</a:t>
            </a:r>
          </a:p>
          <a:p>
            <a:pPr algn="ctr"/>
            <a:r>
              <a:rPr lang="en-US" sz="3600" dirty="0" smtClean="0"/>
              <a:t>Out of darkness, out of shame</a:t>
            </a:r>
          </a:p>
          <a:p>
            <a:pPr algn="ctr"/>
            <a:r>
              <a:rPr lang="en-US" sz="3600" dirty="0" smtClean="0"/>
              <a:t>By the cross you are the truth</a:t>
            </a:r>
          </a:p>
          <a:p>
            <a:pPr algn="ctr"/>
            <a:r>
              <a:rPr lang="en-US" sz="3600" dirty="0" smtClean="0"/>
              <a:t>You are the life, you are the way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My dead heart now is beating</a:t>
            </a:r>
          </a:p>
          <a:p>
            <a:pPr algn="ctr"/>
            <a:r>
              <a:rPr lang="en-US" sz="3600" dirty="0" smtClean="0"/>
              <a:t>My deepest stains now clean</a:t>
            </a:r>
          </a:p>
          <a:p>
            <a:pPr algn="ctr"/>
            <a:r>
              <a:rPr lang="en-US" sz="3600" dirty="0" smtClean="0"/>
              <a:t>Your breath fills up my lungs</a:t>
            </a:r>
          </a:p>
          <a:p>
            <a:pPr algn="ctr"/>
            <a:r>
              <a:rPr lang="en-US" sz="3600" dirty="0" smtClean="0"/>
              <a:t>Now I’m free, now I’m free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Sin has lost it’s power</a:t>
            </a:r>
          </a:p>
          <a:p>
            <a:pPr algn="ctr"/>
            <a:r>
              <a:rPr lang="en-US" sz="3600" dirty="0" smtClean="0"/>
              <a:t>Death has lost it’s sting</a:t>
            </a:r>
          </a:p>
          <a:p>
            <a:pPr algn="ctr"/>
            <a:r>
              <a:rPr lang="en-US" sz="3600" dirty="0" smtClean="0"/>
              <a:t>From the grave you risen,</a:t>
            </a:r>
          </a:p>
          <a:p>
            <a:pPr algn="ctr"/>
            <a:r>
              <a:rPr lang="en-US" sz="3600" dirty="0" smtClean="0"/>
              <a:t>Victoriously!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Into marvelous light I’m running</a:t>
            </a:r>
          </a:p>
          <a:p>
            <a:pPr algn="ctr"/>
            <a:r>
              <a:rPr lang="en-US" sz="3600" dirty="0" smtClean="0"/>
              <a:t>Out of darkness, out of shame</a:t>
            </a:r>
          </a:p>
          <a:p>
            <a:pPr algn="ctr"/>
            <a:r>
              <a:rPr lang="en-US" sz="3600" dirty="0" smtClean="0"/>
              <a:t>By the cross you are the truth</a:t>
            </a:r>
          </a:p>
          <a:p>
            <a:pPr algn="ctr"/>
            <a:r>
              <a:rPr lang="en-US" sz="3600" dirty="0" smtClean="0"/>
              <a:t>You are the life, you are the way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Into marvelous light I’m running</a:t>
            </a:r>
          </a:p>
          <a:p>
            <a:pPr algn="ctr"/>
            <a:r>
              <a:rPr lang="en-US" sz="3600" dirty="0" smtClean="0"/>
              <a:t>Out of darkness, out of shame</a:t>
            </a:r>
          </a:p>
          <a:p>
            <a:pPr algn="ctr"/>
            <a:r>
              <a:rPr lang="en-US" sz="3600" dirty="0" smtClean="0"/>
              <a:t>By the cross you are the truth</a:t>
            </a:r>
          </a:p>
          <a:p>
            <a:pPr algn="ctr"/>
            <a:r>
              <a:rPr lang="en-US" sz="3600" dirty="0" smtClean="0"/>
              <a:t>You are the life, you are the way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Lift my hands and spin around</a:t>
            </a:r>
          </a:p>
          <a:p>
            <a:pPr algn="ctr"/>
            <a:r>
              <a:rPr lang="en-US" sz="3600" dirty="0" smtClean="0"/>
              <a:t>See the light that I have found</a:t>
            </a:r>
          </a:p>
          <a:p>
            <a:pPr algn="ctr"/>
            <a:r>
              <a:rPr lang="en-US" sz="3600" dirty="0" smtClean="0"/>
              <a:t>Oh the marvelous light</a:t>
            </a:r>
          </a:p>
          <a:p>
            <a:pPr algn="ctr"/>
            <a:r>
              <a:rPr lang="en-US" sz="3600" dirty="0" smtClean="0"/>
              <a:t>Marvelous light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Passion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486400"/>
          </a:xfrm>
        </p:spPr>
        <p:txBody>
          <a:bodyPr/>
          <a:lstStyle/>
          <a:p>
            <a:pPr algn="ctr">
              <a:buNone/>
            </a:pPr>
            <a:r>
              <a:rPr lang="en-US" dirty="0" smtClean="0"/>
              <a:t>Give us a passion lord</a:t>
            </a:r>
          </a:p>
          <a:p>
            <a:pPr algn="ctr">
              <a:buNone/>
            </a:pPr>
            <a:r>
              <a:rPr lang="en-US" dirty="0" smtClean="0"/>
              <a:t>Think with our minds, live with our lives</a:t>
            </a:r>
          </a:p>
          <a:p>
            <a:pPr algn="ctr">
              <a:buNone/>
            </a:pPr>
            <a:r>
              <a:rPr lang="en-US" dirty="0" smtClean="0"/>
              <a:t>All in a passion for you</a:t>
            </a:r>
          </a:p>
          <a:p>
            <a:pPr algn="ctr">
              <a:buNone/>
            </a:pPr>
            <a:endParaRPr lang="en-US" dirty="0"/>
          </a:p>
          <a:p>
            <a:pPr algn="ctr">
              <a:buNone/>
            </a:pPr>
            <a:r>
              <a:rPr lang="en-US" dirty="0" smtClean="0"/>
              <a:t>Give us a passion Lord</a:t>
            </a:r>
          </a:p>
          <a:p>
            <a:pPr algn="ctr">
              <a:buNone/>
            </a:pPr>
            <a:r>
              <a:rPr lang="en-US" dirty="0" smtClean="0"/>
              <a:t>Keep us alive, let us dive</a:t>
            </a:r>
          </a:p>
          <a:p>
            <a:pPr algn="ctr">
              <a:buNone/>
            </a:pPr>
            <a:r>
              <a:rPr lang="en-US" dirty="0" smtClean="0"/>
              <a:t>Headfirst in a crowd for you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486400"/>
          </a:xfrm>
        </p:spPr>
        <p:txBody>
          <a:bodyPr/>
          <a:lstStyle/>
          <a:p>
            <a:pPr algn="ctr">
              <a:buNone/>
            </a:pPr>
            <a:r>
              <a:rPr lang="en-US" dirty="0" smtClean="0"/>
              <a:t>Passion for your name</a:t>
            </a:r>
          </a:p>
          <a:p>
            <a:pPr algn="ctr">
              <a:buNone/>
            </a:pPr>
            <a:r>
              <a:rPr lang="en-US" dirty="0" smtClean="0"/>
              <a:t>I love you the same</a:t>
            </a:r>
          </a:p>
          <a:p>
            <a:pPr algn="ctr">
              <a:buNone/>
            </a:pPr>
            <a:r>
              <a:rPr lang="en-US" dirty="0" smtClean="0"/>
              <a:t>As you were</a:t>
            </a:r>
          </a:p>
          <a:p>
            <a:pPr algn="ctr">
              <a:buNone/>
            </a:pPr>
            <a:r>
              <a:rPr lang="en-US" dirty="0" smtClean="0"/>
              <a:t>As you are</a:t>
            </a:r>
          </a:p>
          <a:p>
            <a:pPr algn="ctr">
              <a:buNone/>
            </a:pPr>
            <a:r>
              <a:rPr lang="en-US" dirty="0" smtClean="0"/>
              <a:t>As you will be</a:t>
            </a:r>
          </a:p>
          <a:p>
            <a:pPr algn="ctr">
              <a:buNone/>
            </a:pPr>
            <a:r>
              <a:rPr lang="en-US" dirty="0" smtClean="0"/>
              <a:t>I’m in love with you for an eternity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486400"/>
          </a:xfrm>
        </p:spPr>
        <p:txBody>
          <a:bodyPr/>
          <a:lstStyle/>
          <a:p>
            <a:pPr algn="ctr">
              <a:buNone/>
            </a:pPr>
            <a:r>
              <a:rPr lang="en-US" dirty="0" smtClean="0"/>
              <a:t>Give us a passion lord</a:t>
            </a:r>
          </a:p>
          <a:p>
            <a:pPr algn="ctr">
              <a:buNone/>
            </a:pPr>
            <a:r>
              <a:rPr lang="en-US" dirty="0" smtClean="0"/>
              <a:t>Think with our minds, live with our lives</a:t>
            </a:r>
          </a:p>
          <a:p>
            <a:pPr algn="ctr">
              <a:buNone/>
            </a:pPr>
            <a:r>
              <a:rPr lang="en-US" dirty="0" smtClean="0"/>
              <a:t>All in a passion for you</a:t>
            </a:r>
          </a:p>
          <a:p>
            <a:pPr algn="ctr">
              <a:buNone/>
            </a:pPr>
            <a:endParaRPr lang="en-US" dirty="0"/>
          </a:p>
          <a:p>
            <a:pPr algn="ctr">
              <a:buNone/>
            </a:pPr>
            <a:r>
              <a:rPr lang="en-US" dirty="0" smtClean="0"/>
              <a:t>Give us a passion Lord</a:t>
            </a:r>
          </a:p>
          <a:p>
            <a:pPr algn="ctr">
              <a:buNone/>
            </a:pPr>
            <a:r>
              <a:rPr lang="en-US" dirty="0" smtClean="0"/>
              <a:t>Keep us alive, let us dive</a:t>
            </a:r>
          </a:p>
          <a:p>
            <a:pPr algn="ctr">
              <a:buNone/>
            </a:pPr>
            <a:r>
              <a:rPr lang="en-US" dirty="0" smtClean="0"/>
              <a:t>Headfirst in a crowd for you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486400"/>
          </a:xfrm>
        </p:spPr>
        <p:txBody>
          <a:bodyPr/>
          <a:lstStyle/>
          <a:p>
            <a:pPr algn="ctr">
              <a:buNone/>
            </a:pPr>
            <a:r>
              <a:rPr lang="en-US" dirty="0" smtClean="0"/>
              <a:t>Passion for your name</a:t>
            </a:r>
          </a:p>
          <a:p>
            <a:pPr algn="ctr">
              <a:buNone/>
            </a:pPr>
            <a:r>
              <a:rPr lang="en-US" dirty="0" smtClean="0"/>
              <a:t>I love you the same</a:t>
            </a:r>
          </a:p>
          <a:p>
            <a:pPr algn="ctr">
              <a:buNone/>
            </a:pPr>
            <a:r>
              <a:rPr lang="en-US" dirty="0" smtClean="0"/>
              <a:t>As you were</a:t>
            </a:r>
          </a:p>
          <a:p>
            <a:pPr algn="ctr">
              <a:buNone/>
            </a:pPr>
            <a:r>
              <a:rPr lang="en-US" dirty="0" smtClean="0"/>
              <a:t>As you are</a:t>
            </a:r>
          </a:p>
          <a:p>
            <a:pPr algn="ctr">
              <a:buNone/>
            </a:pPr>
            <a:r>
              <a:rPr lang="en-US" dirty="0" smtClean="0"/>
              <a:t>As you will be</a:t>
            </a:r>
          </a:p>
          <a:p>
            <a:pPr algn="ctr">
              <a:buNone/>
            </a:pPr>
            <a:r>
              <a:rPr lang="en-US" dirty="0" smtClean="0"/>
              <a:t>I’m in love with you for an eternity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486400"/>
          </a:xfrm>
        </p:spPr>
        <p:txBody>
          <a:bodyPr/>
          <a:lstStyle/>
          <a:p>
            <a:pPr algn="ctr">
              <a:buNone/>
            </a:pPr>
            <a:r>
              <a:rPr lang="en-US" dirty="0" smtClean="0"/>
              <a:t>Give us a passion Lord</a:t>
            </a:r>
          </a:p>
          <a:p>
            <a:pPr algn="ctr">
              <a:buNone/>
            </a:pPr>
            <a:r>
              <a:rPr lang="en-US" dirty="0" smtClean="0"/>
              <a:t>Give us a passion Lord</a:t>
            </a:r>
          </a:p>
          <a:p>
            <a:pPr algn="ctr">
              <a:buNone/>
            </a:pPr>
            <a:r>
              <a:rPr lang="en-US" dirty="0" smtClean="0"/>
              <a:t>Give us a passion Lord</a:t>
            </a:r>
          </a:p>
          <a:p>
            <a:pPr algn="ctr">
              <a:buNone/>
            </a:pPr>
            <a:r>
              <a:rPr lang="en-US" dirty="0" smtClean="0"/>
              <a:t>Give us a passion Lord</a:t>
            </a:r>
          </a:p>
          <a:p>
            <a:pPr algn="ctr">
              <a:buNone/>
            </a:pPr>
            <a:endParaRPr lang="en-US" dirty="0" smtClean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502</Words>
  <Application>Microsoft Office PowerPoint</Application>
  <PresentationFormat>On-screen Show (4:3)</PresentationFormat>
  <Paragraphs>102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Slide 1</vt:lpstr>
      <vt:lpstr>We Need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Marvelous Light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Passion</vt:lpstr>
      <vt:lpstr>Slide 23</vt:lpstr>
      <vt:lpstr>Slide 24</vt:lpstr>
      <vt:lpstr>Slide 25</vt:lpstr>
      <vt:lpstr>Slide 26</vt:lpstr>
      <vt:lpstr>Slide 27</vt:lpstr>
      <vt:lpstr>Slide 28</vt:lpstr>
    </vt:vector>
  </TitlesOfParts>
  <Company>Sony Electronics, Inc.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owner</dc:creator>
  <cp:lastModifiedBy>owner</cp:lastModifiedBy>
  <cp:revision>6</cp:revision>
  <dcterms:created xsi:type="dcterms:W3CDTF">2009-02-05T00:24:23Z</dcterms:created>
  <dcterms:modified xsi:type="dcterms:W3CDTF">2009-05-06T23:42:03Z</dcterms:modified>
</cp:coreProperties>
</file>