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26" r:id="rId2"/>
    <p:sldId id="358" r:id="rId3"/>
    <p:sldId id="359" r:id="rId4"/>
    <p:sldId id="360" r:id="rId5"/>
    <p:sldId id="361" r:id="rId6"/>
    <p:sldId id="362" r:id="rId7"/>
    <p:sldId id="363" r:id="rId8"/>
    <p:sldId id="364" r:id="rId9"/>
    <p:sldId id="334" r:id="rId10"/>
    <p:sldId id="335" r:id="rId11"/>
    <p:sldId id="336" r:id="rId12"/>
    <p:sldId id="337" r:id="rId13"/>
    <p:sldId id="338" r:id="rId14"/>
    <p:sldId id="339" r:id="rId15"/>
    <p:sldId id="340" r:id="rId16"/>
    <p:sldId id="341" r:id="rId17"/>
    <p:sldId id="271" r:id="rId18"/>
    <p:sldId id="272" r:id="rId19"/>
    <p:sldId id="273" r:id="rId20"/>
    <p:sldId id="274" r:id="rId21"/>
    <p:sldId id="275" r:id="rId22"/>
    <p:sldId id="277" r:id="rId23"/>
    <p:sldId id="278" r:id="rId24"/>
    <p:sldId id="279" r:id="rId25"/>
    <p:sldId id="276" r:id="rId26"/>
    <p:sldId id="280" r:id="rId27"/>
    <p:sldId id="342" r:id="rId28"/>
    <p:sldId id="343" r:id="rId29"/>
    <p:sldId id="345" r:id="rId30"/>
    <p:sldId id="346" r:id="rId31"/>
    <p:sldId id="347" r:id="rId32"/>
    <p:sldId id="348" r:id="rId33"/>
    <p:sldId id="349" r:id="rId34"/>
    <p:sldId id="350" r:id="rId35"/>
    <p:sldId id="351" r:id="rId36"/>
    <p:sldId id="352" r:id="rId37"/>
    <p:sldId id="353" r:id="rId38"/>
    <p:sldId id="354" r:id="rId39"/>
    <p:sldId id="355" r:id="rId40"/>
    <p:sldId id="356" r:id="rId41"/>
    <p:sldId id="357" r:id="rId42"/>
    <p:sldId id="344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4992" autoAdjust="0"/>
    <p:restoredTop sz="94660"/>
  </p:normalViewPr>
  <p:slideViewPr>
    <p:cSldViewPr>
      <p:cViewPr varScale="1">
        <p:scale>
          <a:sx n="74" d="100"/>
          <a:sy n="74" d="100"/>
        </p:scale>
        <p:origin x="-77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6E6C2-E419-4E04-B7C9-19DDC570D16F}" type="datetimeFigureOut">
              <a:rPr lang="en-US" smtClean="0"/>
              <a:pPr/>
              <a:t>4/15/2009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8B012-4B93-45AE-9250-4E9C4A93287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Sing, Sing, Sing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And make music with the heavens</a:t>
            </a:r>
          </a:p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Grateful that your hear us</a:t>
            </a:r>
          </a:p>
          <a:p>
            <a:pPr algn="ctr"/>
            <a:r>
              <a:rPr lang="en-US" sz="3600" dirty="0" smtClean="0"/>
              <a:t>When we shout your praise</a:t>
            </a:r>
          </a:p>
          <a:p>
            <a:pPr algn="ctr"/>
            <a:r>
              <a:rPr lang="en-US" sz="3600" dirty="0" smtClean="0"/>
              <a:t>Lift high the name</a:t>
            </a:r>
          </a:p>
          <a:p>
            <a:pPr algn="ctr"/>
            <a:r>
              <a:rPr lang="en-US" sz="3600" dirty="0" smtClean="0"/>
              <a:t>Of Jesus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What’s not to love about you?</a:t>
            </a:r>
          </a:p>
          <a:p>
            <a:pPr algn="ctr"/>
            <a:r>
              <a:rPr lang="en-US" sz="3600" dirty="0" smtClean="0"/>
              <a:t>Heaven and Earth adore you</a:t>
            </a:r>
          </a:p>
          <a:p>
            <a:pPr algn="ctr"/>
            <a:r>
              <a:rPr lang="en-US" sz="3600" dirty="0" smtClean="0"/>
              <a:t>Kings and kingdoms bow down</a:t>
            </a:r>
          </a:p>
          <a:p>
            <a:pPr algn="ctr"/>
            <a:r>
              <a:rPr lang="en-US" sz="3600" dirty="0" smtClean="0"/>
              <a:t>Son of God you are the one</a:t>
            </a:r>
          </a:p>
          <a:p>
            <a:pPr algn="ctr"/>
            <a:r>
              <a:rPr lang="en-US" sz="3600" dirty="0" smtClean="0"/>
              <a:t>You are the one</a:t>
            </a:r>
          </a:p>
          <a:p>
            <a:pPr algn="ctr"/>
            <a:r>
              <a:rPr lang="en-US" sz="3600" dirty="0" smtClean="0"/>
              <a:t>We’re living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And make music with the heavens</a:t>
            </a:r>
          </a:p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Grateful that your hear us</a:t>
            </a:r>
          </a:p>
          <a:p>
            <a:pPr algn="ctr"/>
            <a:r>
              <a:rPr lang="en-US" sz="3600" dirty="0" smtClean="0"/>
              <a:t>When we shout your praise</a:t>
            </a:r>
          </a:p>
          <a:p>
            <a:pPr algn="ctr"/>
            <a:r>
              <a:rPr lang="en-US" sz="3600" dirty="0" smtClean="0"/>
              <a:t>Lift high the name</a:t>
            </a:r>
          </a:p>
          <a:p>
            <a:pPr algn="ctr"/>
            <a:r>
              <a:rPr lang="en-US" sz="3600" dirty="0" smtClean="0"/>
              <a:t>Of Jesus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are the light that leads us</a:t>
            </a:r>
          </a:p>
          <a:p>
            <a:pPr algn="ctr"/>
            <a:r>
              <a:rPr lang="en-US" sz="3600" dirty="0" smtClean="0"/>
              <a:t>Like a fire burning</a:t>
            </a:r>
          </a:p>
          <a:p>
            <a:pPr algn="ctr"/>
            <a:r>
              <a:rPr lang="en-US" sz="3600" dirty="0" smtClean="0"/>
              <a:t>Son of God</a:t>
            </a:r>
          </a:p>
          <a:p>
            <a:pPr algn="ctr"/>
            <a:r>
              <a:rPr lang="en-US" sz="3600" dirty="0" smtClean="0"/>
              <a:t>You are the one,</a:t>
            </a:r>
          </a:p>
          <a:p>
            <a:pPr algn="ctr"/>
            <a:r>
              <a:rPr lang="en-US" sz="3600" dirty="0" smtClean="0"/>
              <a:t>You are the one</a:t>
            </a:r>
          </a:p>
          <a:p>
            <a:pPr algn="ctr"/>
            <a:r>
              <a:rPr lang="en-US" sz="3600" dirty="0" smtClean="0"/>
              <a:t>We’re living for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And make music with the heavens</a:t>
            </a:r>
          </a:p>
          <a:p>
            <a:pPr algn="ctr"/>
            <a:r>
              <a:rPr lang="en-US" sz="3600" dirty="0" smtClean="0"/>
              <a:t>We will sing, sing, sing</a:t>
            </a:r>
          </a:p>
          <a:p>
            <a:pPr algn="ctr"/>
            <a:r>
              <a:rPr lang="en-US" sz="3600" dirty="0" smtClean="0"/>
              <a:t>Grateful that your hear us</a:t>
            </a:r>
          </a:p>
          <a:p>
            <a:pPr algn="ctr"/>
            <a:r>
              <a:rPr lang="en-US" sz="3600" dirty="0" smtClean="0"/>
              <a:t>When we shout your praise</a:t>
            </a:r>
          </a:p>
          <a:p>
            <a:pPr algn="ctr"/>
            <a:r>
              <a:rPr lang="en-US" sz="3600" dirty="0" smtClean="0"/>
              <a:t>Lift high the name</a:t>
            </a:r>
          </a:p>
          <a:p>
            <a:pPr algn="ctr"/>
            <a:r>
              <a:rPr lang="en-US" sz="3600" dirty="0" smtClean="0"/>
              <a:t>Of Jesus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Give You Glory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have raised a thousand voices,</a:t>
            </a:r>
          </a:p>
          <a:p>
            <a:pPr algn="ctr"/>
            <a:r>
              <a:rPr lang="en-US" sz="3600" dirty="0" smtClean="0"/>
              <a:t>Just to lift Your holy name,</a:t>
            </a:r>
          </a:p>
          <a:p>
            <a:pPr algn="ctr"/>
            <a:r>
              <a:rPr lang="en-US" sz="3600" dirty="0" smtClean="0"/>
              <a:t>And we will raise thousands more,</a:t>
            </a:r>
          </a:p>
          <a:p>
            <a:pPr algn="ctr"/>
            <a:r>
              <a:rPr lang="en-US" sz="3600" dirty="0" smtClean="0"/>
              <a:t>To sing of Your beauty in this place,</a:t>
            </a:r>
          </a:p>
          <a:p>
            <a:pPr algn="ctr"/>
            <a:r>
              <a:rPr lang="en-US" sz="3600" dirty="0" smtClean="0"/>
              <a:t>Oh, none can even fathom,</a:t>
            </a:r>
          </a:p>
          <a:p>
            <a:pPr algn="ctr"/>
            <a:r>
              <a:rPr lang="en-US" sz="3600" dirty="0" smtClean="0"/>
              <a:t>No, not one define Your worth,</a:t>
            </a:r>
          </a:p>
          <a:p>
            <a:pPr algn="ctr"/>
            <a:r>
              <a:rPr lang="en-US" sz="3600" dirty="0" smtClean="0"/>
              <a:t>As we marvel in Your presence</a:t>
            </a:r>
          </a:p>
          <a:p>
            <a:pPr algn="ctr"/>
            <a:r>
              <a:rPr lang="en-US" sz="3600" dirty="0" smtClean="0"/>
              <a:t>To the ends of the Earth.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give You glory,</a:t>
            </a:r>
          </a:p>
          <a:p>
            <a:pPr algn="ctr"/>
            <a:r>
              <a:rPr lang="en-US" sz="3600" dirty="0" smtClean="0"/>
              <a:t>Lifting up our hands</a:t>
            </a:r>
          </a:p>
          <a:p>
            <a:pPr algn="ctr"/>
            <a:r>
              <a:rPr lang="en-US" sz="3600" dirty="0" smtClean="0"/>
              <a:t>And singing Holy,</a:t>
            </a:r>
          </a:p>
          <a:p>
            <a:pPr algn="ctr"/>
            <a:r>
              <a:rPr lang="en-US" sz="3600" dirty="0" smtClean="0"/>
              <a:t>You alone are worthy,</a:t>
            </a:r>
          </a:p>
          <a:p>
            <a:pPr algn="ctr"/>
            <a:r>
              <a:rPr lang="en-US" sz="3600" dirty="0" smtClean="0"/>
              <a:t>We just want to touch Your heart Lord,</a:t>
            </a:r>
          </a:p>
          <a:p>
            <a:pPr algn="ctr"/>
            <a:r>
              <a:rPr lang="en-US" sz="3600" dirty="0" smtClean="0"/>
              <a:t>Touch Your heart.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As we fall down before You,</a:t>
            </a:r>
          </a:p>
          <a:p>
            <a:pPr algn="ctr"/>
            <a:r>
              <a:rPr lang="en-US" sz="3600" dirty="0" smtClean="0"/>
              <a:t>With our willing hearts we seek,</a:t>
            </a:r>
          </a:p>
          <a:p>
            <a:pPr algn="ctr"/>
            <a:r>
              <a:rPr lang="en-US" sz="3600" dirty="0" smtClean="0"/>
              <a:t>In the greatness of Your glory,</a:t>
            </a:r>
          </a:p>
          <a:p>
            <a:pPr algn="ctr"/>
            <a:r>
              <a:rPr lang="en-US" sz="3600" dirty="0" smtClean="0"/>
              <a:t>It’s so hard to even speak.</a:t>
            </a:r>
          </a:p>
          <a:p>
            <a:pPr algn="ctr"/>
            <a:r>
              <a:rPr lang="en-US" sz="3600" dirty="0" smtClean="0"/>
              <a:t>There is nothing we can offer,</a:t>
            </a:r>
          </a:p>
          <a:p>
            <a:pPr algn="ctr"/>
            <a:r>
              <a:rPr lang="en-US" sz="3600" dirty="0" smtClean="0"/>
              <a:t>No, nothing can repay.</a:t>
            </a:r>
          </a:p>
          <a:p>
            <a:pPr algn="ctr"/>
            <a:r>
              <a:rPr lang="en-US" sz="3600" dirty="0" smtClean="0"/>
              <a:t>So we give You all our praises,</a:t>
            </a:r>
          </a:p>
          <a:p>
            <a:pPr algn="ctr"/>
            <a:r>
              <a:rPr lang="en-US" sz="3600" dirty="0" smtClean="0"/>
              <a:t>And lift our voices to sing.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give You glory,</a:t>
            </a:r>
          </a:p>
          <a:p>
            <a:pPr algn="ctr"/>
            <a:r>
              <a:rPr lang="en-US" sz="3600" dirty="0" smtClean="0"/>
              <a:t>Lifting up our hands</a:t>
            </a:r>
          </a:p>
          <a:p>
            <a:pPr algn="ctr"/>
            <a:r>
              <a:rPr lang="en-US" sz="3600" dirty="0" smtClean="0"/>
              <a:t>And singing Holy,</a:t>
            </a:r>
          </a:p>
          <a:p>
            <a:pPr algn="ctr"/>
            <a:r>
              <a:rPr lang="en-US" sz="3600" dirty="0" smtClean="0"/>
              <a:t>You alone are worthy,</a:t>
            </a:r>
          </a:p>
          <a:p>
            <a:pPr algn="ctr"/>
            <a:r>
              <a:rPr lang="en-US" sz="3600" dirty="0" smtClean="0"/>
              <a:t>We just want to touch Your heart Lord,</a:t>
            </a:r>
          </a:p>
          <a:p>
            <a:pPr algn="ctr"/>
            <a:r>
              <a:rPr lang="en-US" sz="3600" dirty="0" smtClean="0"/>
              <a:t>Touch Your heart.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Our hope is drenched in You,</a:t>
            </a:r>
          </a:p>
          <a:p>
            <a:pPr algn="ctr"/>
            <a:r>
              <a:rPr lang="en-US" sz="3600" dirty="0" smtClean="0"/>
              <a:t>Our faith has been renewed.</a:t>
            </a:r>
          </a:p>
          <a:p>
            <a:pPr algn="ctr"/>
            <a:r>
              <a:rPr lang="en-US" sz="3600" dirty="0" smtClean="0"/>
              <a:t>We trust in Your </a:t>
            </a:r>
            <a:r>
              <a:rPr lang="en-US" sz="3600" dirty="0" err="1" smtClean="0"/>
              <a:t>ev’ry</a:t>
            </a:r>
            <a:r>
              <a:rPr lang="en-US" sz="3600" dirty="0" smtClean="0"/>
              <a:t> word,</a:t>
            </a:r>
          </a:p>
          <a:p>
            <a:pPr algn="ctr"/>
            <a:r>
              <a:rPr lang="en-US" sz="3600" dirty="0" smtClean="0"/>
              <a:t>Nothing else can even measure</a:t>
            </a:r>
          </a:p>
          <a:p>
            <a:pPr algn="ctr"/>
            <a:r>
              <a:rPr lang="en-US" sz="3600" dirty="0" smtClean="0"/>
              <a:t>Up to You.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 give You glory,</a:t>
            </a:r>
          </a:p>
          <a:p>
            <a:pPr algn="ctr"/>
            <a:r>
              <a:rPr lang="en-US" sz="3600" dirty="0" smtClean="0"/>
              <a:t>Lifting up our voices</a:t>
            </a:r>
          </a:p>
          <a:p>
            <a:pPr algn="ctr"/>
            <a:r>
              <a:rPr lang="en-US" sz="3600" dirty="0" smtClean="0"/>
              <a:t>And singing Holy,</a:t>
            </a:r>
          </a:p>
          <a:p>
            <a:pPr algn="ctr"/>
            <a:r>
              <a:rPr lang="en-US" sz="3600" dirty="0" smtClean="0"/>
              <a:t>You alone are worthy,</a:t>
            </a:r>
          </a:p>
          <a:p>
            <a:pPr algn="ctr"/>
            <a:r>
              <a:rPr lang="en-US" sz="3600" dirty="0" smtClean="0"/>
              <a:t>We just want to touch Your heart Lord,</a:t>
            </a:r>
          </a:p>
          <a:p>
            <a:pPr algn="ctr"/>
            <a:r>
              <a:rPr lang="en-US" sz="3600" dirty="0" smtClean="0"/>
              <a:t>Touch Your heart.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Marvelous Light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 once was fatherless</a:t>
            </a:r>
          </a:p>
          <a:p>
            <a:pPr algn="ctr"/>
            <a:r>
              <a:rPr lang="en-US" sz="3600" dirty="0" smtClean="0"/>
              <a:t>A stranger with no hope</a:t>
            </a:r>
          </a:p>
          <a:p>
            <a:pPr algn="ctr"/>
            <a:r>
              <a:rPr lang="en-US" sz="3600" dirty="0" smtClean="0"/>
              <a:t>Your kindness wakened me</a:t>
            </a:r>
          </a:p>
          <a:p>
            <a:pPr algn="ctr"/>
            <a:r>
              <a:rPr lang="en-US" sz="3600" dirty="0" smtClean="0"/>
              <a:t>Awakened me, from my sleep</a:t>
            </a:r>
          </a:p>
          <a:p>
            <a:pPr algn="ctr"/>
            <a:endParaRPr lang="en-US" sz="3600" dirty="0"/>
          </a:p>
          <a:p>
            <a:pPr algn="ctr"/>
            <a:r>
              <a:rPr lang="en-US" sz="3600" dirty="0" smtClean="0"/>
              <a:t>Your love it beckons deeply</a:t>
            </a:r>
          </a:p>
          <a:p>
            <a:pPr algn="ctr"/>
            <a:r>
              <a:rPr lang="en-US" sz="3600" dirty="0" smtClean="0"/>
              <a:t>A call to come and die</a:t>
            </a:r>
          </a:p>
          <a:p>
            <a:pPr algn="ctr"/>
            <a:r>
              <a:rPr lang="en-US" sz="3600" dirty="0" smtClean="0"/>
              <a:t>By grace now I will come</a:t>
            </a:r>
          </a:p>
          <a:p>
            <a:pPr algn="ctr"/>
            <a:r>
              <a:rPr lang="en-US" sz="3600" dirty="0" smtClean="0"/>
              <a:t>And take this life, take your life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My dead heart now is beating</a:t>
            </a:r>
          </a:p>
          <a:p>
            <a:pPr algn="ctr"/>
            <a:r>
              <a:rPr lang="en-US" sz="3600" dirty="0" smtClean="0"/>
              <a:t>My deepest stains now clean</a:t>
            </a:r>
          </a:p>
          <a:p>
            <a:pPr algn="ctr"/>
            <a:r>
              <a:rPr lang="en-US" sz="3600" dirty="0" smtClean="0"/>
              <a:t>Your breath fills up my lungs</a:t>
            </a:r>
          </a:p>
          <a:p>
            <a:pPr algn="ctr"/>
            <a:r>
              <a:rPr lang="en-US" sz="3600" dirty="0" smtClean="0"/>
              <a:t>Now I’m free, now I’m free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Sin has lost it’s power</a:t>
            </a:r>
          </a:p>
          <a:p>
            <a:pPr algn="ctr"/>
            <a:r>
              <a:rPr lang="en-US" sz="3600" dirty="0" smtClean="0"/>
              <a:t>Death has lost it’s sting</a:t>
            </a:r>
          </a:p>
          <a:p>
            <a:pPr algn="ctr"/>
            <a:r>
              <a:rPr lang="en-US" sz="3600" dirty="0" smtClean="0"/>
              <a:t>From the grave you risen,</a:t>
            </a:r>
          </a:p>
          <a:p>
            <a:pPr algn="ctr"/>
            <a:r>
              <a:rPr lang="en-US" sz="3600" dirty="0" smtClean="0"/>
              <a:t>Victoriously!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Into marvelous light I’m running</a:t>
            </a:r>
          </a:p>
          <a:p>
            <a:pPr algn="ctr"/>
            <a:r>
              <a:rPr lang="en-US" sz="3600" dirty="0" smtClean="0"/>
              <a:t>Out of darkness, out of shame</a:t>
            </a:r>
          </a:p>
          <a:p>
            <a:pPr algn="ctr"/>
            <a:r>
              <a:rPr lang="en-US" sz="3600" dirty="0" smtClean="0"/>
              <a:t>By the cross you are the truth</a:t>
            </a:r>
          </a:p>
          <a:p>
            <a:pPr algn="ctr"/>
            <a:r>
              <a:rPr lang="en-US" sz="3600" dirty="0" smtClean="0"/>
              <a:t>You are the life, you are the way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Lift my hands and spin around</a:t>
            </a:r>
          </a:p>
          <a:p>
            <a:pPr algn="ctr"/>
            <a:r>
              <a:rPr lang="en-US" sz="3600" dirty="0" smtClean="0"/>
              <a:t>See the light that I have found</a:t>
            </a:r>
          </a:p>
          <a:p>
            <a:pPr algn="ctr"/>
            <a:r>
              <a:rPr lang="en-US" sz="3600" dirty="0" smtClean="0"/>
              <a:t>Oh the marvelous light</a:t>
            </a:r>
          </a:p>
          <a:p>
            <a:pPr algn="ctr"/>
            <a:r>
              <a:rPr lang="en-US" sz="3600" dirty="0" smtClean="0"/>
              <a:t>Marvelous light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No One Like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 are more</a:t>
            </a:r>
          </a:p>
          <a:p>
            <a:pPr algn="ctr"/>
            <a:r>
              <a:rPr lang="en-US" sz="3600" dirty="0" smtClean="0"/>
              <a:t>Beautiful</a:t>
            </a:r>
          </a:p>
          <a:p>
            <a:pPr algn="ctr"/>
            <a:r>
              <a:rPr lang="en-US" sz="3600" dirty="0" smtClean="0"/>
              <a:t>Than anyone</a:t>
            </a:r>
          </a:p>
          <a:p>
            <a:pPr algn="ctr"/>
            <a:r>
              <a:rPr lang="en-US" sz="3600" dirty="0" smtClean="0"/>
              <a:t>Ever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Every day</a:t>
            </a:r>
          </a:p>
          <a:p>
            <a:pPr algn="ctr"/>
            <a:r>
              <a:rPr lang="en-US" sz="3600" dirty="0" smtClean="0"/>
              <a:t>You’re the same;</a:t>
            </a:r>
          </a:p>
          <a:p>
            <a:pPr algn="ctr"/>
            <a:r>
              <a:rPr lang="en-US" sz="3600" dirty="0" smtClean="0"/>
              <a:t>You never change,</a:t>
            </a:r>
          </a:p>
          <a:p>
            <a:pPr algn="ctr"/>
            <a:r>
              <a:rPr lang="en-US" sz="3600" dirty="0" smtClean="0"/>
              <a:t>No never.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And how can I</a:t>
            </a:r>
          </a:p>
          <a:p>
            <a:pPr algn="ctr"/>
            <a:r>
              <a:rPr lang="en-US" sz="3600" dirty="0" smtClean="0"/>
              <a:t>Ever deny</a:t>
            </a:r>
          </a:p>
          <a:p>
            <a:pPr algn="ctr"/>
            <a:r>
              <a:rPr lang="en-US" sz="3600" dirty="0" smtClean="0"/>
              <a:t>The love of my</a:t>
            </a:r>
          </a:p>
          <a:p>
            <a:pPr algn="ctr"/>
            <a:r>
              <a:rPr lang="en-US" sz="3600" dirty="0" smtClean="0"/>
              <a:t>Savior?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You are to me</a:t>
            </a:r>
          </a:p>
          <a:p>
            <a:pPr algn="ctr"/>
            <a:r>
              <a:rPr lang="en-US" sz="3600" dirty="0" smtClean="0"/>
              <a:t>Everything,</a:t>
            </a:r>
          </a:p>
          <a:p>
            <a:pPr algn="ctr"/>
            <a:r>
              <a:rPr lang="en-US" sz="3600" dirty="0" smtClean="0"/>
              <a:t>All I need</a:t>
            </a:r>
          </a:p>
          <a:p>
            <a:pPr algn="ctr"/>
            <a:r>
              <a:rPr lang="en-US" sz="3600" dirty="0" smtClean="0"/>
              <a:t>Forever.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could You be so good?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No one like You.</a:t>
            </a:r>
          </a:p>
          <a:p>
            <a:pPr algn="ctr"/>
            <a:r>
              <a:rPr lang="en-US" sz="3600" dirty="0" smtClean="0"/>
              <a:t>There has never</a:t>
            </a:r>
          </a:p>
          <a:p>
            <a:pPr algn="ctr"/>
            <a:r>
              <a:rPr lang="en-US" sz="3600" dirty="0" smtClean="0"/>
              <a:t>Ever been anyone like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Everywhere,</a:t>
            </a:r>
          </a:p>
          <a:p>
            <a:pPr algn="ctr"/>
            <a:r>
              <a:rPr lang="en-US" sz="3600" dirty="0" smtClean="0"/>
              <a:t>You are there,</a:t>
            </a:r>
          </a:p>
          <a:p>
            <a:pPr algn="ctr"/>
            <a:r>
              <a:rPr lang="en-US" sz="3600" dirty="0" smtClean="0"/>
              <a:t>Earth of air,</a:t>
            </a:r>
          </a:p>
          <a:p>
            <a:pPr algn="ctr"/>
            <a:r>
              <a:rPr lang="en-US" sz="3600" dirty="0" smtClean="0"/>
              <a:t>Surrounding.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I’m not alone,</a:t>
            </a:r>
          </a:p>
          <a:p>
            <a:pPr algn="ctr"/>
            <a:r>
              <a:rPr lang="en-US" sz="3600" dirty="0" smtClean="0"/>
              <a:t>The heavens sing along.</a:t>
            </a:r>
          </a:p>
          <a:p>
            <a:pPr algn="ctr"/>
            <a:r>
              <a:rPr lang="en-US" sz="3600" dirty="0" smtClean="0"/>
              <a:t>My God, You’re so</a:t>
            </a:r>
          </a:p>
          <a:p>
            <a:pPr algn="ctr"/>
            <a:r>
              <a:rPr lang="en-US" sz="3600" dirty="0" smtClean="0"/>
              <a:t>Astounding.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could You be so good?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Eternally, I believe.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No one like You.</a:t>
            </a:r>
          </a:p>
          <a:p>
            <a:pPr algn="ctr"/>
            <a:r>
              <a:rPr lang="en-US" sz="3600" dirty="0" smtClean="0"/>
              <a:t>There has never</a:t>
            </a:r>
          </a:p>
          <a:p>
            <a:pPr algn="ctr"/>
            <a:r>
              <a:rPr lang="en-US" sz="3600" dirty="0" smtClean="0"/>
              <a:t>Ever been anyone like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No one like You.</a:t>
            </a:r>
          </a:p>
          <a:p>
            <a:pPr algn="ctr"/>
            <a:r>
              <a:rPr lang="en-US" sz="3600" dirty="0" smtClean="0"/>
              <a:t>There has never</a:t>
            </a:r>
          </a:p>
          <a:p>
            <a:pPr algn="ctr"/>
            <a:r>
              <a:rPr lang="en-US" sz="3600" dirty="0" smtClean="0"/>
              <a:t>Ever been anyone like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You, You, You, You,</a:t>
            </a:r>
          </a:p>
          <a:p>
            <a:pPr algn="ctr"/>
            <a:r>
              <a:rPr lang="en-US" sz="3600" dirty="0" smtClean="0"/>
              <a:t>You, You, You,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How could you be so good to me?</a:t>
            </a:r>
          </a:p>
          <a:p>
            <a:pPr algn="ctr"/>
            <a:r>
              <a:rPr lang="en-US" sz="3600" dirty="0" smtClean="0"/>
              <a:t>How could you be so good to me?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We’re not alone,</a:t>
            </a:r>
          </a:p>
          <a:p>
            <a:pPr algn="ctr"/>
            <a:r>
              <a:rPr lang="en-US" sz="3600" dirty="0" smtClean="0"/>
              <a:t>So sing along.</a:t>
            </a:r>
          </a:p>
          <a:p>
            <a:pPr algn="ctr"/>
            <a:r>
              <a:rPr lang="en-US" sz="3600" dirty="0" smtClean="0"/>
              <a:t>We’re not alone,</a:t>
            </a:r>
          </a:p>
          <a:p>
            <a:pPr algn="ctr"/>
            <a:r>
              <a:rPr lang="en-US" sz="3600" dirty="0" smtClean="0"/>
              <a:t>So sing along,</a:t>
            </a:r>
          </a:p>
          <a:p>
            <a:pPr algn="ctr"/>
            <a:r>
              <a:rPr lang="en-US" sz="3600" dirty="0" smtClean="0"/>
              <a:t>Sing along,</a:t>
            </a:r>
          </a:p>
          <a:p>
            <a:pPr algn="ctr"/>
            <a:r>
              <a:rPr lang="en-US" sz="3600" dirty="0" smtClean="0"/>
              <a:t>Sing along.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No one like You.</a:t>
            </a:r>
          </a:p>
          <a:p>
            <a:pPr algn="ctr"/>
            <a:r>
              <a:rPr lang="en-US" sz="3600" dirty="0" smtClean="0"/>
              <a:t>There has never</a:t>
            </a:r>
          </a:p>
          <a:p>
            <a:pPr algn="ctr"/>
            <a:r>
              <a:rPr lang="en-US" sz="3600" dirty="0" smtClean="0"/>
              <a:t>Ever been anyone like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</a:t>
            </a:r>
          </a:p>
          <a:p>
            <a:pPr algn="ctr"/>
            <a:r>
              <a:rPr lang="en-US" sz="3600" dirty="0" smtClean="0"/>
              <a:t>No one like You.</a:t>
            </a:r>
          </a:p>
          <a:p>
            <a:pPr algn="ctr"/>
            <a:r>
              <a:rPr lang="en-US" sz="3600" dirty="0" smtClean="0"/>
              <a:t>There has never</a:t>
            </a:r>
          </a:p>
          <a:p>
            <a:pPr algn="ctr"/>
            <a:r>
              <a:rPr lang="en-US" sz="3600" dirty="0" smtClean="0"/>
              <a:t>Ever been anyone like You.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533400" y="457200"/>
            <a:ext cx="8077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There is n</a:t>
            </a:r>
            <a:r>
              <a:rPr lang="en-US" sz="3600" dirty="0" smtClean="0"/>
              <a:t>o one like You.</a:t>
            </a:r>
          </a:p>
          <a:p>
            <a:pPr algn="ctr"/>
            <a:r>
              <a:rPr lang="en-US" sz="3600" dirty="0" smtClean="0"/>
              <a:t>There has never </a:t>
            </a:r>
            <a:r>
              <a:rPr lang="en-US" sz="3600" dirty="0" smtClean="0"/>
              <a:t>been anyone like You.</a:t>
            </a:r>
            <a:endParaRPr lang="en-US" sz="3600" dirty="0" smtClean="0"/>
          </a:p>
          <a:p>
            <a:pPr algn="ctr"/>
            <a:r>
              <a:rPr lang="en-US" sz="3600" dirty="0" smtClean="0"/>
              <a:t>There is no one like You.</a:t>
            </a:r>
          </a:p>
          <a:p>
            <a:pPr algn="ctr"/>
            <a:r>
              <a:rPr lang="en-US" sz="3600" dirty="0" smtClean="0"/>
              <a:t>There has never been anyone like You.</a:t>
            </a:r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/>
              <a:t>There  is no one like our God.</a:t>
            </a:r>
            <a:endParaRPr lang="en-US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244</TotalTime>
  <Words>886</Words>
  <Application>Microsoft Office PowerPoint</Application>
  <PresentationFormat>On-screen Show (4:3)</PresentationFormat>
  <Paragraphs>180</Paragraphs>
  <Slides>42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Slide 1</vt:lpstr>
      <vt:lpstr>Sing, Sing, Sing</vt:lpstr>
      <vt:lpstr>Slide 3</vt:lpstr>
      <vt:lpstr>Slide 4</vt:lpstr>
      <vt:lpstr>Slide 5</vt:lpstr>
      <vt:lpstr>Slide 6</vt:lpstr>
      <vt:lpstr>Slide 7</vt:lpstr>
      <vt:lpstr>Slide 8</vt:lpstr>
      <vt:lpstr>Give You Glory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Marvelous Light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No One Like You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Sony Electronics,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owner</dc:creator>
  <cp:lastModifiedBy>owner</cp:lastModifiedBy>
  <cp:revision>20</cp:revision>
  <dcterms:created xsi:type="dcterms:W3CDTF">2009-02-19T00:32:50Z</dcterms:created>
  <dcterms:modified xsi:type="dcterms:W3CDTF">2009-04-16T01:03:24Z</dcterms:modified>
</cp:coreProperties>
</file>