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slides/slide4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9" r:id="rId2"/>
    <p:sldId id="314" r:id="rId3"/>
    <p:sldId id="315" r:id="rId4"/>
    <p:sldId id="316" r:id="rId5"/>
    <p:sldId id="317" r:id="rId6"/>
    <p:sldId id="318" r:id="rId7"/>
    <p:sldId id="319" r:id="rId8"/>
    <p:sldId id="320" r:id="rId9"/>
    <p:sldId id="321" r:id="rId10"/>
    <p:sldId id="322" r:id="rId11"/>
    <p:sldId id="323" r:id="rId12"/>
    <p:sldId id="324" r:id="rId13"/>
    <p:sldId id="325" r:id="rId14"/>
    <p:sldId id="326" r:id="rId15"/>
    <p:sldId id="271" r:id="rId16"/>
    <p:sldId id="272" r:id="rId17"/>
    <p:sldId id="273" r:id="rId18"/>
    <p:sldId id="274" r:id="rId19"/>
    <p:sldId id="275" r:id="rId20"/>
    <p:sldId id="277" r:id="rId21"/>
    <p:sldId id="278" r:id="rId22"/>
    <p:sldId id="279" r:id="rId23"/>
    <p:sldId id="276" r:id="rId24"/>
    <p:sldId id="280" r:id="rId25"/>
    <p:sldId id="294" r:id="rId26"/>
    <p:sldId id="327" r:id="rId27"/>
    <p:sldId id="295" r:id="rId28"/>
    <p:sldId id="296" r:id="rId29"/>
    <p:sldId id="297" r:id="rId30"/>
    <p:sldId id="298" r:id="rId31"/>
    <p:sldId id="328" r:id="rId32"/>
    <p:sldId id="329" r:id="rId33"/>
    <p:sldId id="299" r:id="rId34"/>
    <p:sldId id="330" r:id="rId35"/>
    <p:sldId id="331" r:id="rId36"/>
    <p:sldId id="303" r:id="rId37"/>
    <p:sldId id="304" r:id="rId38"/>
    <p:sldId id="305" r:id="rId39"/>
    <p:sldId id="306" r:id="rId40"/>
    <p:sldId id="307" r:id="rId41"/>
    <p:sldId id="332" r:id="rId42"/>
    <p:sldId id="333" r:id="rId43"/>
    <p:sldId id="334" r:id="rId44"/>
    <p:sldId id="335" r:id="rId45"/>
    <p:sldId id="336" r:id="rId46"/>
    <p:sldId id="313" r:id="rId4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vertBarState="maximized">
    <p:restoredLeft sz="14992" autoAdjust="0"/>
    <p:restoredTop sz="94660"/>
  </p:normalViewPr>
  <p:slideViewPr>
    <p:cSldViewPr>
      <p:cViewPr varScale="1">
        <p:scale>
          <a:sx n="74" d="100"/>
          <a:sy n="74" d="100"/>
        </p:scale>
        <p:origin x="-77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B6E6C2-E419-4E04-B7C9-19DDC570D16F}" type="datetimeFigureOut">
              <a:rPr lang="en-US" smtClean="0"/>
              <a:pPr/>
              <a:t>4/1/2009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18B012-4B93-45AE-9250-4E9C4A93287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B6E6C2-E419-4E04-B7C9-19DDC570D16F}" type="datetimeFigureOut">
              <a:rPr lang="en-US" smtClean="0"/>
              <a:pPr/>
              <a:t>4/1/2009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18B012-4B93-45AE-9250-4E9C4A93287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B6E6C2-E419-4E04-B7C9-19DDC570D16F}" type="datetimeFigureOut">
              <a:rPr lang="en-US" smtClean="0"/>
              <a:pPr/>
              <a:t>4/1/2009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18B012-4B93-45AE-9250-4E9C4A93287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B6E6C2-E419-4E04-B7C9-19DDC570D16F}" type="datetimeFigureOut">
              <a:rPr lang="en-US" smtClean="0"/>
              <a:pPr/>
              <a:t>4/1/2009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18B012-4B93-45AE-9250-4E9C4A93287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B6E6C2-E419-4E04-B7C9-19DDC570D16F}" type="datetimeFigureOut">
              <a:rPr lang="en-US" smtClean="0"/>
              <a:pPr/>
              <a:t>4/1/2009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18B012-4B93-45AE-9250-4E9C4A93287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B6E6C2-E419-4E04-B7C9-19DDC570D16F}" type="datetimeFigureOut">
              <a:rPr lang="en-US" smtClean="0"/>
              <a:pPr/>
              <a:t>4/1/2009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18B012-4B93-45AE-9250-4E9C4A93287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B6E6C2-E419-4E04-B7C9-19DDC570D16F}" type="datetimeFigureOut">
              <a:rPr lang="en-US" smtClean="0"/>
              <a:pPr/>
              <a:t>4/1/2009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18B012-4B93-45AE-9250-4E9C4A93287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B6E6C2-E419-4E04-B7C9-19DDC570D16F}" type="datetimeFigureOut">
              <a:rPr lang="en-US" smtClean="0"/>
              <a:pPr/>
              <a:t>4/1/2009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18B012-4B93-45AE-9250-4E9C4A93287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B6E6C2-E419-4E04-B7C9-19DDC570D16F}" type="datetimeFigureOut">
              <a:rPr lang="en-US" smtClean="0"/>
              <a:pPr/>
              <a:t>4/1/2009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18B012-4B93-45AE-9250-4E9C4A93287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B6E6C2-E419-4E04-B7C9-19DDC570D16F}" type="datetimeFigureOut">
              <a:rPr lang="en-US" smtClean="0"/>
              <a:pPr/>
              <a:t>4/1/2009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18B012-4B93-45AE-9250-4E9C4A93287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B6E6C2-E419-4E04-B7C9-19DDC570D16F}" type="datetimeFigureOut">
              <a:rPr lang="en-US" smtClean="0"/>
              <a:pPr/>
              <a:t>4/1/2009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18B012-4B93-45AE-9250-4E9C4A93287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B6E6C2-E419-4E04-B7C9-19DDC570D16F}" type="datetimeFigureOut">
              <a:rPr lang="en-US" smtClean="0"/>
              <a:pPr/>
              <a:t>4/1/2009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18B012-4B93-45AE-9250-4E9C4A93287D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No One Like You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533400" y="457200"/>
            <a:ext cx="80772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/>
              <a:t>You are more</a:t>
            </a:r>
          </a:p>
          <a:p>
            <a:pPr algn="ctr"/>
            <a:r>
              <a:rPr lang="en-US" sz="3600" dirty="0" smtClean="0"/>
              <a:t>Beautiful</a:t>
            </a:r>
          </a:p>
          <a:p>
            <a:pPr algn="ctr"/>
            <a:r>
              <a:rPr lang="en-US" sz="3600" dirty="0" smtClean="0"/>
              <a:t>Than anyone</a:t>
            </a:r>
          </a:p>
          <a:p>
            <a:pPr algn="ctr"/>
            <a:r>
              <a:rPr lang="en-US" sz="3600" dirty="0" smtClean="0"/>
              <a:t>Ever</a:t>
            </a:r>
          </a:p>
          <a:p>
            <a:pPr algn="ctr"/>
            <a:r>
              <a:rPr lang="en-US" sz="3600" dirty="0" smtClean="0"/>
              <a:t>Every day</a:t>
            </a:r>
          </a:p>
          <a:p>
            <a:pPr algn="ctr"/>
            <a:r>
              <a:rPr lang="en-US" sz="3600" dirty="0" smtClean="0"/>
              <a:t>You’re the same;</a:t>
            </a:r>
          </a:p>
          <a:p>
            <a:pPr algn="ctr"/>
            <a:r>
              <a:rPr lang="en-US" sz="3600" dirty="0" smtClean="0"/>
              <a:t>You never change,</a:t>
            </a:r>
          </a:p>
          <a:p>
            <a:pPr algn="ctr"/>
            <a:r>
              <a:rPr lang="en-US" sz="3600" dirty="0" smtClean="0"/>
              <a:t>No never.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533400" y="457200"/>
            <a:ext cx="80772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/>
              <a:t>You are more</a:t>
            </a:r>
          </a:p>
          <a:p>
            <a:pPr algn="ctr"/>
            <a:r>
              <a:rPr lang="en-US" sz="3600" dirty="0" smtClean="0"/>
              <a:t>Beautiful</a:t>
            </a:r>
          </a:p>
          <a:p>
            <a:pPr algn="ctr"/>
            <a:r>
              <a:rPr lang="en-US" sz="3600" dirty="0" smtClean="0"/>
              <a:t>Than anyone</a:t>
            </a:r>
          </a:p>
          <a:p>
            <a:pPr algn="ctr"/>
            <a:r>
              <a:rPr lang="en-US" sz="3600" dirty="0" smtClean="0"/>
              <a:t>Ever</a:t>
            </a:r>
          </a:p>
          <a:p>
            <a:pPr algn="ctr"/>
            <a:r>
              <a:rPr lang="en-US" sz="3600" dirty="0" smtClean="0"/>
              <a:t>Every day</a:t>
            </a:r>
          </a:p>
          <a:p>
            <a:pPr algn="ctr"/>
            <a:r>
              <a:rPr lang="en-US" sz="3600" dirty="0" smtClean="0"/>
              <a:t>You’re the same;</a:t>
            </a:r>
          </a:p>
          <a:p>
            <a:pPr algn="ctr"/>
            <a:r>
              <a:rPr lang="en-US" sz="3600" dirty="0" smtClean="0"/>
              <a:t>You never change,</a:t>
            </a:r>
          </a:p>
          <a:p>
            <a:pPr algn="ctr"/>
            <a:r>
              <a:rPr lang="en-US" sz="3600" dirty="0" smtClean="0"/>
              <a:t>No never.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533400" y="457200"/>
            <a:ext cx="80772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/>
              <a:t>How can I</a:t>
            </a:r>
          </a:p>
          <a:p>
            <a:pPr algn="ctr"/>
            <a:r>
              <a:rPr lang="en-US" sz="3600" dirty="0" smtClean="0"/>
              <a:t>Ever deny</a:t>
            </a:r>
          </a:p>
          <a:p>
            <a:pPr algn="ctr"/>
            <a:r>
              <a:rPr lang="en-US" sz="3600" dirty="0" smtClean="0"/>
              <a:t>The love of my</a:t>
            </a:r>
          </a:p>
          <a:p>
            <a:pPr algn="ctr"/>
            <a:r>
              <a:rPr lang="en-US" sz="3600" dirty="0" smtClean="0"/>
              <a:t>Savior?</a:t>
            </a:r>
          </a:p>
          <a:p>
            <a:pPr algn="ctr"/>
            <a:r>
              <a:rPr lang="en-US" sz="3600" dirty="0" smtClean="0"/>
              <a:t>You are to me</a:t>
            </a:r>
          </a:p>
          <a:p>
            <a:pPr algn="ctr"/>
            <a:r>
              <a:rPr lang="en-US" sz="3600" dirty="0" smtClean="0"/>
              <a:t>Everything,</a:t>
            </a:r>
          </a:p>
          <a:p>
            <a:pPr algn="ctr"/>
            <a:r>
              <a:rPr lang="en-US" sz="3600" dirty="0" smtClean="0"/>
              <a:t>All I need</a:t>
            </a:r>
          </a:p>
          <a:p>
            <a:pPr algn="ctr"/>
            <a:r>
              <a:rPr lang="en-US" sz="3600" dirty="0" smtClean="0"/>
              <a:t>Forever.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533400" y="457200"/>
            <a:ext cx="8077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/>
              <a:t>How could You be so good?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533400" y="457200"/>
            <a:ext cx="80772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/>
              <a:t>There is</a:t>
            </a:r>
          </a:p>
          <a:p>
            <a:pPr algn="ctr"/>
            <a:r>
              <a:rPr lang="en-US" sz="3600" dirty="0" smtClean="0"/>
              <a:t>No one like You.</a:t>
            </a:r>
          </a:p>
          <a:p>
            <a:pPr algn="ctr"/>
            <a:r>
              <a:rPr lang="en-US" sz="3600" dirty="0" smtClean="0"/>
              <a:t>There has never ever</a:t>
            </a:r>
          </a:p>
          <a:p>
            <a:pPr algn="ctr"/>
            <a:r>
              <a:rPr lang="en-US" sz="3600" dirty="0" smtClean="0"/>
              <a:t>Been anyone like You.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533400" y="457200"/>
            <a:ext cx="80772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/>
              <a:t>Everywhere,</a:t>
            </a:r>
          </a:p>
          <a:p>
            <a:pPr algn="ctr"/>
            <a:r>
              <a:rPr lang="en-US" sz="3600" dirty="0" smtClean="0"/>
              <a:t>You are there,</a:t>
            </a:r>
          </a:p>
          <a:p>
            <a:pPr algn="ctr"/>
            <a:r>
              <a:rPr lang="en-US" sz="3600" dirty="0" smtClean="0"/>
              <a:t>Earth of air,</a:t>
            </a:r>
          </a:p>
          <a:p>
            <a:pPr algn="ctr"/>
            <a:r>
              <a:rPr lang="en-US" sz="3600" dirty="0" smtClean="0"/>
              <a:t>Surrounding.</a:t>
            </a:r>
          </a:p>
          <a:p>
            <a:pPr algn="ctr"/>
            <a:r>
              <a:rPr lang="en-US" sz="3600" dirty="0" smtClean="0"/>
              <a:t>I’m not alone,</a:t>
            </a:r>
          </a:p>
          <a:p>
            <a:pPr algn="ctr"/>
            <a:r>
              <a:rPr lang="en-US" sz="3600" dirty="0" smtClean="0"/>
              <a:t>The heavens sing along.</a:t>
            </a:r>
          </a:p>
          <a:p>
            <a:pPr algn="ctr"/>
            <a:r>
              <a:rPr lang="en-US" sz="3600" dirty="0" smtClean="0"/>
              <a:t>My God, You’re so</a:t>
            </a:r>
          </a:p>
          <a:p>
            <a:pPr algn="ctr"/>
            <a:r>
              <a:rPr lang="en-US" sz="3600" dirty="0" smtClean="0"/>
              <a:t>Astounding.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533400" y="457200"/>
            <a:ext cx="8077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/>
              <a:t>How could You be so good to me?</a:t>
            </a:r>
          </a:p>
          <a:p>
            <a:pPr algn="ctr"/>
            <a:r>
              <a:rPr lang="en-US" sz="3600" dirty="0" smtClean="0"/>
              <a:t>How could You be so good to me?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533400" y="457200"/>
            <a:ext cx="80772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/>
              <a:t>We’re not alone,</a:t>
            </a:r>
          </a:p>
          <a:p>
            <a:pPr algn="ctr"/>
            <a:r>
              <a:rPr lang="en-US" sz="3600" dirty="0" smtClean="0"/>
              <a:t>So sing along.</a:t>
            </a:r>
          </a:p>
          <a:p>
            <a:pPr algn="ctr"/>
            <a:r>
              <a:rPr lang="en-US" sz="3600" dirty="0" smtClean="0"/>
              <a:t>We’re not alone,</a:t>
            </a:r>
          </a:p>
          <a:p>
            <a:pPr algn="ctr"/>
            <a:r>
              <a:rPr lang="en-US" sz="3600" dirty="0" smtClean="0"/>
              <a:t>So sing along,</a:t>
            </a:r>
          </a:p>
          <a:p>
            <a:pPr algn="ctr"/>
            <a:r>
              <a:rPr lang="en-US" sz="3600" dirty="0" smtClean="0"/>
              <a:t>Sing along,</a:t>
            </a:r>
          </a:p>
          <a:p>
            <a:pPr algn="ctr"/>
            <a:r>
              <a:rPr lang="en-US" sz="3600" dirty="0" smtClean="0"/>
              <a:t>Sing along.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533400" y="457200"/>
            <a:ext cx="80772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/>
              <a:t>There is</a:t>
            </a:r>
          </a:p>
          <a:p>
            <a:pPr algn="ctr"/>
            <a:r>
              <a:rPr lang="en-US" sz="3600" dirty="0" smtClean="0"/>
              <a:t>No one like You.</a:t>
            </a:r>
          </a:p>
          <a:p>
            <a:pPr algn="ctr"/>
            <a:r>
              <a:rPr lang="en-US" sz="3600" dirty="0" smtClean="0"/>
              <a:t>There has never ever</a:t>
            </a:r>
          </a:p>
          <a:p>
            <a:pPr algn="ctr"/>
            <a:r>
              <a:rPr lang="en-US" sz="3600" dirty="0" smtClean="0"/>
              <a:t>Been anyone like You.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533400" y="457200"/>
            <a:ext cx="80772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/>
              <a:t>There is</a:t>
            </a:r>
          </a:p>
          <a:p>
            <a:pPr algn="ctr"/>
            <a:r>
              <a:rPr lang="en-US" sz="3600" dirty="0" smtClean="0"/>
              <a:t>No one like You.</a:t>
            </a:r>
          </a:p>
          <a:p>
            <a:pPr algn="ctr"/>
            <a:r>
              <a:rPr lang="en-US" sz="3600" dirty="0" smtClean="0"/>
              <a:t>There has never ever</a:t>
            </a:r>
          </a:p>
          <a:p>
            <a:pPr algn="ctr"/>
            <a:r>
              <a:rPr lang="en-US" sz="3600" dirty="0" smtClean="0"/>
              <a:t>Been anyone like You.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533400" y="457200"/>
            <a:ext cx="80772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/>
              <a:t>There is no one like You.</a:t>
            </a:r>
          </a:p>
          <a:p>
            <a:pPr algn="ctr"/>
            <a:r>
              <a:rPr lang="en-US" sz="3600" dirty="0" smtClean="0"/>
              <a:t>There has never been anyone like You.</a:t>
            </a:r>
          </a:p>
          <a:p>
            <a:pPr algn="ctr"/>
            <a:r>
              <a:rPr lang="en-US" sz="3600" dirty="0" smtClean="0"/>
              <a:t>There is no one like You.</a:t>
            </a:r>
          </a:p>
          <a:p>
            <a:pPr algn="ctr"/>
            <a:r>
              <a:rPr lang="en-US" sz="3600" dirty="0" smtClean="0"/>
              <a:t>There has never been anyone like You.</a:t>
            </a:r>
          </a:p>
          <a:p>
            <a:pPr algn="ctr"/>
            <a:endParaRPr lang="en-US" sz="3600" dirty="0" smtClean="0"/>
          </a:p>
          <a:p>
            <a:pPr algn="ctr"/>
            <a:r>
              <a:rPr lang="en-US" sz="3600" dirty="0" smtClean="0"/>
              <a:t>There is no one like our God.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Marvelous Light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533400" y="457200"/>
            <a:ext cx="807720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/>
              <a:t>I once was fatherless</a:t>
            </a:r>
          </a:p>
          <a:p>
            <a:pPr algn="ctr"/>
            <a:r>
              <a:rPr lang="en-US" sz="3600" dirty="0" smtClean="0"/>
              <a:t>A stranger with no hope</a:t>
            </a:r>
          </a:p>
          <a:p>
            <a:pPr algn="ctr"/>
            <a:r>
              <a:rPr lang="en-US" sz="3600" dirty="0" smtClean="0"/>
              <a:t>Your kindness wakened me</a:t>
            </a:r>
          </a:p>
          <a:p>
            <a:pPr algn="ctr"/>
            <a:r>
              <a:rPr lang="en-US" sz="3600" dirty="0" smtClean="0"/>
              <a:t>Awakened me, from my sleep</a:t>
            </a:r>
          </a:p>
          <a:p>
            <a:pPr algn="ctr"/>
            <a:endParaRPr lang="en-US" sz="3600" dirty="0"/>
          </a:p>
          <a:p>
            <a:pPr algn="ctr"/>
            <a:r>
              <a:rPr lang="en-US" sz="3600" dirty="0" smtClean="0"/>
              <a:t>Your love it beckons deeply</a:t>
            </a:r>
          </a:p>
          <a:p>
            <a:pPr algn="ctr"/>
            <a:r>
              <a:rPr lang="en-US" sz="3600" dirty="0" smtClean="0"/>
              <a:t>A call to come and die</a:t>
            </a:r>
          </a:p>
          <a:p>
            <a:pPr algn="ctr"/>
            <a:r>
              <a:rPr lang="en-US" sz="3600" dirty="0" smtClean="0"/>
              <a:t>By grace now I will come</a:t>
            </a:r>
          </a:p>
          <a:p>
            <a:pPr algn="ctr"/>
            <a:r>
              <a:rPr lang="en-US" sz="3600" dirty="0" smtClean="0"/>
              <a:t>And take this life, take your life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533400" y="457200"/>
            <a:ext cx="80772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/>
              <a:t>Sin has lost it’s power</a:t>
            </a:r>
          </a:p>
          <a:p>
            <a:pPr algn="ctr"/>
            <a:r>
              <a:rPr lang="en-US" sz="3600" dirty="0" smtClean="0"/>
              <a:t>Death has lost it’s sting</a:t>
            </a:r>
          </a:p>
          <a:p>
            <a:pPr algn="ctr"/>
            <a:r>
              <a:rPr lang="en-US" sz="3600" dirty="0" smtClean="0"/>
              <a:t>From the grave you risen,</a:t>
            </a:r>
          </a:p>
          <a:p>
            <a:pPr algn="ctr"/>
            <a:r>
              <a:rPr lang="en-US" sz="3600" dirty="0" smtClean="0"/>
              <a:t>Victoriously!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533400" y="457200"/>
            <a:ext cx="80772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/>
              <a:t>Into marvelous light I’m running</a:t>
            </a:r>
          </a:p>
          <a:p>
            <a:pPr algn="ctr"/>
            <a:r>
              <a:rPr lang="en-US" sz="3600" dirty="0" smtClean="0"/>
              <a:t>Out of darkness, out of shame</a:t>
            </a:r>
          </a:p>
          <a:p>
            <a:pPr algn="ctr"/>
            <a:r>
              <a:rPr lang="en-US" sz="3600" dirty="0" smtClean="0"/>
              <a:t>By the cross you are the truth</a:t>
            </a:r>
          </a:p>
          <a:p>
            <a:pPr algn="ctr"/>
            <a:r>
              <a:rPr lang="en-US" sz="3600" dirty="0" smtClean="0"/>
              <a:t>You are the life, you are the way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533400" y="457200"/>
            <a:ext cx="80772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/>
              <a:t>My dead heart now is beating</a:t>
            </a:r>
          </a:p>
          <a:p>
            <a:pPr algn="ctr"/>
            <a:r>
              <a:rPr lang="en-US" sz="3600" dirty="0" smtClean="0"/>
              <a:t>My deepest stains now clean</a:t>
            </a:r>
          </a:p>
          <a:p>
            <a:pPr algn="ctr"/>
            <a:r>
              <a:rPr lang="en-US" sz="3600" dirty="0" smtClean="0"/>
              <a:t>Your breath fills up my lungs</a:t>
            </a:r>
          </a:p>
          <a:p>
            <a:pPr algn="ctr"/>
            <a:r>
              <a:rPr lang="en-US" sz="3600" dirty="0" smtClean="0"/>
              <a:t>Now I’m free, now I’m free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533400" y="457200"/>
            <a:ext cx="80772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/>
              <a:t>Sin has lost it’s power</a:t>
            </a:r>
          </a:p>
          <a:p>
            <a:pPr algn="ctr"/>
            <a:r>
              <a:rPr lang="en-US" sz="3600" dirty="0" smtClean="0"/>
              <a:t>Death has lost it’s sting</a:t>
            </a:r>
          </a:p>
          <a:p>
            <a:pPr algn="ctr"/>
            <a:r>
              <a:rPr lang="en-US" sz="3600" dirty="0" smtClean="0"/>
              <a:t>From the grave you risen,</a:t>
            </a:r>
          </a:p>
          <a:p>
            <a:pPr algn="ctr"/>
            <a:r>
              <a:rPr lang="en-US" sz="3600" dirty="0" smtClean="0"/>
              <a:t>Victoriously!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533400" y="457200"/>
            <a:ext cx="80772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/>
              <a:t>Into marvelous light I’m running</a:t>
            </a:r>
          </a:p>
          <a:p>
            <a:pPr algn="ctr"/>
            <a:r>
              <a:rPr lang="en-US" sz="3600" dirty="0" smtClean="0"/>
              <a:t>Out of darkness, out of shame</a:t>
            </a:r>
          </a:p>
          <a:p>
            <a:pPr algn="ctr"/>
            <a:r>
              <a:rPr lang="en-US" sz="3600" dirty="0" smtClean="0"/>
              <a:t>By the cross you are the truth</a:t>
            </a:r>
          </a:p>
          <a:p>
            <a:pPr algn="ctr"/>
            <a:r>
              <a:rPr lang="en-US" sz="3600" dirty="0" smtClean="0"/>
              <a:t>You are the life, you are the way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533400" y="457200"/>
            <a:ext cx="80772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/>
              <a:t>Into marvelous light I’m running</a:t>
            </a:r>
          </a:p>
          <a:p>
            <a:pPr algn="ctr"/>
            <a:r>
              <a:rPr lang="en-US" sz="3600" dirty="0" smtClean="0"/>
              <a:t>Out of darkness, out of shame</a:t>
            </a:r>
          </a:p>
          <a:p>
            <a:pPr algn="ctr"/>
            <a:r>
              <a:rPr lang="en-US" sz="3600" dirty="0" smtClean="0"/>
              <a:t>By the cross you are the truth</a:t>
            </a:r>
          </a:p>
          <a:p>
            <a:pPr algn="ctr"/>
            <a:r>
              <a:rPr lang="en-US" sz="3600" dirty="0" smtClean="0"/>
              <a:t>You are the life, you are the way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533400" y="457200"/>
            <a:ext cx="80772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/>
              <a:t>Lift my hands and spin around</a:t>
            </a:r>
          </a:p>
          <a:p>
            <a:pPr algn="ctr"/>
            <a:r>
              <a:rPr lang="en-US" sz="3600" dirty="0" smtClean="0"/>
              <a:t>See the light that I have found</a:t>
            </a:r>
          </a:p>
          <a:p>
            <a:pPr algn="ctr"/>
            <a:r>
              <a:rPr lang="en-US" sz="3600" dirty="0" smtClean="0"/>
              <a:t>Oh the marvelous light</a:t>
            </a:r>
          </a:p>
          <a:p>
            <a:pPr algn="ctr"/>
            <a:r>
              <a:rPr lang="en-US" sz="3600" dirty="0" smtClean="0"/>
              <a:t>Marvelous light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Here is Our King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533400" y="457200"/>
            <a:ext cx="80772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/>
              <a:t>Here is our King</a:t>
            </a:r>
          </a:p>
          <a:p>
            <a:pPr algn="ctr"/>
            <a:r>
              <a:rPr lang="en-US" sz="3600" dirty="0" smtClean="0"/>
              <a:t>Here is our Love</a:t>
            </a:r>
          </a:p>
          <a:p>
            <a:pPr algn="ctr"/>
            <a:r>
              <a:rPr lang="en-US" sz="3600" dirty="0" smtClean="0"/>
              <a:t>Here is our God who’s come</a:t>
            </a:r>
          </a:p>
          <a:p>
            <a:pPr algn="ctr"/>
            <a:r>
              <a:rPr lang="en-US" sz="3600" dirty="0" smtClean="0"/>
              <a:t>To bring us back to him</a:t>
            </a:r>
          </a:p>
          <a:p>
            <a:pPr algn="ctr"/>
            <a:r>
              <a:rPr lang="en-US" sz="3600" dirty="0" smtClean="0"/>
              <a:t>He is the One</a:t>
            </a:r>
          </a:p>
          <a:p>
            <a:pPr algn="ctr"/>
            <a:r>
              <a:rPr lang="en-US" sz="3600" dirty="0" smtClean="0"/>
              <a:t>He is Jesus</a:t>
            </a:r>
            <a:endParaRPr lang="en-US" sz="36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533400" y="457200"/>
            <a:ext cx="80772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/>
              <a:t>From wherever spring arrives</a:t>
            </a:r>
          </a:p>
          <a:p>
            <a:pPr algn="ctr"/>
            <a:r>
              <a:rPr lang="en-US" sz="3600" dirty="0" smtClean="0"/>
              <a:t>To heal the ground</a:t>
            </a:r>
          </a:p>
          <a:p>
            <a:pPr algn="ctr"/>
            <a:r>
              <a:rPr lang="en-US" sz="3600" dirty="0" smtClean="0"/>
              <a:t>From wherever searching comes</a:t>
            </a:r>
          </a:p>
          <a:p>
            <a:pPr algn="ctr"/>
            <a:r>
              <a:rPr lang="en-US" sz="3600" dirty="0" smtClean="0"/>
              <a:t>The look itself</a:t>
            </a:r>
          </a:p>
          <a:p>
            <a:pPr algn="ctr"/>
            <a:r>
              <a:rPr lang="en-US" sz="3600" dirty="0" smtClean="0"/>
              <a:t>A taste of what we’re looking for</a:t>
            </a:r>
          </a:p>
          <a:p>
            <a:pPr algn="ctr"/>
            <a:endParaRPr lang="en-US" sz="3600" dirty="0" smtClean="0"/>
          </a:p>
          <a:p>
            <a:pPr algn="ctr"/>
            <a:r>
              <a:rPr lang="en-US" sz="3600" dirty="0" smtClean="0"/>
              <a:t>So be quiet now</a:t>
            </a:r>
          </a:p>
          <a:p>
            <a:pPr algn="ctr"/>
            <a:r>
              <a:rPr lang="en-US" sz="3600" dirty="0" smtClean="0"/>
              <a:t>And rest</a:t>
            </a:r>
            <a:endParaRPr lang="en-US" sz="36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533400" y="457200"/>
            <a:ext cx="80772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/>
              <a:t>The ocean</a:t>
            </a:r>
          </a:p>
          <a:p>
            <a:pPr algn="ctr"/>
            <a:r>
              <a:rPr lang="en-US" sz="3600" dirty="0" smtClean="0"/>
              <a:t>Is growing</a:t>
            </a:r>
          </a:p>
          <a:p>
            <a:pPr algn="ctr"/>
            <a:r>
              <a:rPr lang="en-US" sz="3600" dirty="0" smtClean="0"/>
              <a:t>The tide is coming in,</a:t>
            </a:r>
          </a:p>
          <a:p>
            <a:pPr algn="ctr"/>
            <a:r>
              <a:rPr lang="en-US" sz="3600" dirty="0" smtClean="0"/>
              <a:t>Here it is</a:t>
            </a:r>
            <a:endParaRPr lang="en-US" sz="36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533400" y="457200"/>
            <a:ext cx="80772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/>
              <a:t>Here is our King</a:t>
            </a:r>
          </a:p>
          <a:p>
            <a:pPr algn="ctr"/>
            <a:r>
              <a:rPr lang="en-US" sz="3600" dirty="0" smtClean="0"/>
              <a:t>Here is our Love</a:t>
            </a:r>
          </a:p>
          <a:p>
            <a:pPr algn="ctr"/>
            <a:r>
              <a:rPr lang="en-US" sz="3600" dirty="0" smtClean="0"/>
              <a:t>Here is our God who’s come</a:t>
            </a:r>
          </a:p>
          <a:p>
            <a:pPr algn="ctr"/>
            <a:r>
              <a:rPr lang="en-US" sz="3600" dirty="0" smtClean="0"/>
              <a:t>To bring us back to him</a:t>
            </a:r>
          </a:p>
          <a:p>
            <a:pPr algn="ctr"/>
            <a:r>
              <a:rPr lang="en-US" sz="3600" dirty="0" smtClean="0"/>
              <a:t>He is the One</a:t>
            </a:r>
          </a:p>
          <a:p>
            <a:pPr algn="ctr"/>
            <a:r>
              <a:rPr lang="en-US" sz="3600" dirty="0" smtClean="0"/>
              <a:t>He is Jesus</a:t>
            </a:r>
            <a:endParaRPr lang="en-US" sz="36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533400" y="457200"/>
            <a:ext cx="80772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/>
              <a:t>And what was said to the rose</a:t>
            </a:r>
          </a:p>
          <a:p>
            <a:pPr algn="ctr"/>
            <a:r>
              <a:rPr lang="en-US" sz="3600" dirty="0" smtClean="0"/>
              <a:t>To make it unfold</a:t>
            </a:r>
          </a:p>
          <a:p>
            <a:pPr algn="ctr"/>
            <a:r>
              <a:rPr lang="en-US" sz="3600" dirty="0" smtClean="0"/>
              <a:t>Was said to me here in my chest</a:t>
            </a:r>
          </a:p>
          <a:p>
            <a:pPr algn="ctr"/>
            <a:endParaRPr lang="en-US" sz="3600" dirty="0" smtClean="0"/>
          </a:p>
          <a:p>
            <a:pPr algn="ctr"/>
            <a:r>
              <a:rPr lang="en-US" sz="3600" dirty="0" smtClean="0"/>
              <a:t>So be quiet now</a:t>
            </a:r>
          </a:p>
          <a:p>
            <a:pPr algn="ctr"/>
            <a:r>
              <a:rPr lang="en-US" sz="3600" dirty="0" smtClean="0"/>
              <a:t>And rest</a:t>
            </a:r>
          </a:p>
          <a:p>
            <a:pPr algn="ctr"/>
            <a:endParaRPr lang="en-US" sz="3600" dirty="0" smtClean="0"/>
          </a:p>
          <a:p>
            <a:pPr algn="ctr"/>
            <a:r>
              <a:rPr lang="en-US" sz="3600" dirty="0" smtClean="0"/>
              <a:t>So be quiet now and rest</a:t>
            </a:r>
            <a:endParaRPr lang="en-US" sz="36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533400" y="457200"/>
            <a:ext cx="80772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/>
              <a:t>The ocean</a:t>
            </a:r>
          </a:p>
          <a:p>
            <a:pPr algn="ctr"/>
            <a:r>
              <a:rPr lang="en-US" sz="3600" dirty="0" smtClean="0"/>
              <a:t>Is growing</a:t>
            </a:r>
          </a:p>
          <a:p>
            <a:pPr algn="ctr"/>
            <a:r>
              <a:rPr lang="en-US" sz="3600" dirty="0" smtClean="0"/>
              <a:t>The tide is coming in,</a:t>
            </a:r>
          </a:p>
          <a:p>
            <a:pPr algn="ctr"/>
            <a:r>
              <a:rPr lang="en-US" sz="3600" dirty="0" smtClean="0"/>
              <a:t>Here it is</a:t>
            </a:r>
            <a:endParaRPr lang="en-US" sz="36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533400" y="457200"/>
            <a:ext cx="80772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/>
              <a:t>Here is our King</a:t>
            </a:r>
          </a:p>
          <a:p>
            <a:pPr algn="ctr"/>
            <a:r>
              <a:rPr lang="en-US" sz="3600" dirty="0" smtClean="0"/>
              <a:t>Here is our Love</a:t>
            </a:r>
          </a:p>
          <a:p>
            <a:pPr algn="ctr"/>
            <a:r>
              <a:rPr lang="en-US" sz="3600" dirty="0" smtClean="0"/>
              <a:t>Here is our God who’s come</a:t>
            </a:r>
          </a:p>
          <a:p>
            <a:pPr algn="ctr"/>
            <a:r>
              <a:rPr lang="en-US" sz="3600" dirty="0" smtClean="0"/>
              <a:t>To bring us back to him</a:t>
            </a:r>
          </a:p>
          <a:p>
            <a:pPr algn="ctr"/>
            <a:r>
              <a:rPr lang="en-US" sz="3600" dirty="0" smtClean="0"/>
              <a:t>He is the One</a:t>
            </a:r>
          </a:p>
          <a:p>
            <a:pPr algn="ctr"/>
            <a:r>
              <a:rPr lang="en-US" sz="3600" dirty="0" smtClean="0"/>
              <a:t>He is Jesus</a:t>
            </a:r>
            <a:endParaRPr lang="en-US" sz="36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533400" y="457200"/>
            <a:ext cx="8077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/>
              <a:t>Majesty</a:t>
            </a:r>
          </a:p>
          <a:p>
            <a:pPr algn="ctr"/>
            <a:r>
              <a:rPr lang="en-US" sz="3600" dirty="0" smtClean="0"/>
              <a:t>Finally</a:t>
            </a:r>
            <a:endParaRPr lang="en-US" sz="36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533400" y="457200"/>
            <a:ext cx="80772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/>
              <a:t>Here is our King</a:t>
            </a:r>
          </a:p>
          <a:p>
            <a:pPr algn="ctr"/>
            <a:r>
              <a:rPr lang="en-US" sz="3600" dirty="0" smtClean="0"/>
              <a:t>Here is our Love</a:t>
            </a:r>
          </a:p>
          <a:p>
            <a:pPr algn="ctr"/>
            <a:r>
              <a:rPr lang="en-US" sz="3600" dirty="0" smtClean="0"/>
              <a:t>Here is our God who’s come</a:t>
            </a:r>
          </a:p>
          <a:p>
            <a:pPr algn="ctr"/>
            <a:r>
              <a:rPr lang="en-US" sz="3600" dirty="0" smtClean="0"/>
              <a:t>To bring us back to him</a:t>
            </a:r>
          </a:p>
          <a:p>
            <a:pPr algn="ctr"/>
            <a:r>
              <a:rPr lang="en-US" sz="3600" dirty="0" smtClean="0"/>
              <a:t>He is the One</a:t>
            </a:r>
          </a:p>
          <a:p>
            <a:pPr algn="ctr"/>
            <a:r>
              <a:rPr lang="en-US" sz="3600" dirty="0" smtClean="0"/>
              <a:t>He is Jesus</a:t>
            </a:r>
            <a:endParaRPr lang="en-US" sz="36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533400" y="457200"/>
            <a:ext cx="80772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/>
              <a:t>Majesty</a:t>
            </a:r>
          </a:p>
          <a:p>
            <a:pPr algn="ctr"/>
            <a:r>
              <a:rPr lang="en-US" sz="3600" dirty="0" smtClean="0"/>
              <a:t>Finally</a:t>
            </a:r>
          </a:p>
          <a:p>
            <a:pPr algn="ctr"/>
            <a:endParaRPr lang="en-US" sz="3600" dirty="0" smtClean="0"/>
          </a:p>
          <a:p>
            <a:pPr algn="ctr"/>
            <a:r>
              <a:rPr lang="en-US" sz="3600" dirty="0" smtClean="0"/>
              <a:t>Here</a:t>
            </a:r>
            <a:endParaRPr lang="en-US" sz="36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How Great is Our God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533400" y="457200"/>
            <a:ext cx="80772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/>
              <a:t>The splendor of the King,</a:t>
            </a:r>
          </a:p>
          <a:p>
            <a:pPr algn="ctr"/>
            <a:r>
              <a:rPr lang="en-US" sz="3600" dirty="0" smtClean="0"/>
              <a:t>Clothed in majesty;</a:t>
            </a:r>
          </a:p>
          <a:p>
            <a:pPr algn="ctr"/>
            <a:r>
              <a:rPr lang="en-US" sz="3600" dirty="0" smtClean="0"/>
              <a:t>Let all the earth rejoice,</a:t>
            </a:r>
          </a:p>
          <a:p>
            <a:pPr algn="ctr"/>
            <a:r>
              <a:rPr lang="en-US" sz="3600" dirty="0" smtClean="0"/>
              <a:t>All the Earth rejoice.</a:t>
            </a:r>
            <a:endParaRPr lang="en-US" sz="36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533400" y="457200"/>
            <a:ext cx="80772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/>
              <a:t>He wraps Himself in light,</a:t>
            </a:r>
          </a:p>
          <a:p>
            <a:pPr algn="ctr"/>
            <a:r>
              <a:rPr lang="en-US" sz="3600" dirty="0" smtClean="0"/>
              <a:t>And darkness tries to hide,</a:t>
            </a:r>
          </a:p>
          <a:p>
            <a:pPr algn="ctr"/>
            <a:r>
              <a:rPr lang="en-US" sz="3600" dirty="0" smtClean="0"/>
              <a:t>And trembles at His voice,</a:t>
            </a:r>
          </a:p>
          <a:p>
            <a:pPr algn="ctr"/>
            <a:r>
              <a:rPr lang="en-US" sz="3600" dirty="0" smtClean="0"/>
              <a:t>And trembles at His voice.</a:t>
            </a:r>
            <a:endParaRPr lang="en-US" sz="36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533400" y="457200"/>
            <a:ext cx="807720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/>
              <a:t>How great</a:t>
            </a:r>
          </a:p>
          <a:p>
            <a:pPr algn="ctr"/>
            <a:r>
              <a:rPr lang="en-US" sz="3600" dirty="0" smtClean="0"/>
              <a:t>Is our God</a:t>
            </a:r>
          </a:p>
          <a:p>
            <a:pPr algn="ctr"/>
            <a:r>
              <a:rPr lang="en-US" sz="3600" dirty="0" smtClean="0"/>
              <a:t>Sing with me:</a:t>
            </a:r>
          </a:p>
          <a:p>
            <a:pPr algn="ctr"/>
            <a:r>
              <a:rPr lang="en-US" sz="3600" dirty="0" smtClean="0"/>
              <a:t>How great</a:t>
            </a:r>
          </a:p>
          <a:p>
            <a:pPr algn="ctr"/>
            <a:r>
              <a:rPr lang="en-US" sz="3600" dirty="0" smtClean="0"/>
              <a:t>Is our God</a:t>
            </a:r>
          </a:p>
          <a:p>
            <a:pPr algn="ctr"/>
            <a:r>
              <a:rPr lang="en-US" sz="3600" dirty="0" smtClean="0"/>
              <a:t>And all will see</a:t>
            </a:r>
          </a:p>
          <a:p>
            <a:pPr algn="ctr"/>
            <a:r>
              <a:rPr lang="en-US" sz="3600" dirty="0" smtClean="0"/>
              <a:t>How great,</a:t>
            </a:r>
          </a:p>
          <a:p>
            <a:pPr algn="ctr"/>
            <a:r>
              <a:rPr lang="en-US" sz="3600" dirty="0" smtClean="0"/>
              <a:t>How great</a:t>
            </a:r>
          </a:p>
          <a:p>
            <a:pPr algn="ctr"/>
            <a:r>
              <a:rPr lang="en-US" sz="3600" dirty="0" smtClean="0"/>
              <a:t>Is our God</a:t>
            </a:r>
            <a:endParaRPr lang="en-US" sz="36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533400" y="457200"/>
            <a:ext cx="80772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/>
              <a:t>And age to age He stands,</a:t>
            </a:r>
          </a:p>
          <a:p>
            <a:pPr algn="ctr"/>
            <a:r>
              <a:rPr lang="en-US" sz="3600" dirty="0" smtClean="0"/>
              <a:t>And time is in His hands;</a:t>
            </a:r>
          </a:p>
          <a:p>
            <a:pPr algn="ctr"/>
            <a:r>
              <a:rPr lang="en-US" sz="3600" dirty="0" smtClean="0"/>
              <a:t>Beginning and the End,</a:t>
            </a:r>
          </a:p>
          <a:p>
            <a:pPr algn="ctr"/>
            <a:r>
              <a:rPr lang="en-US" sz="3600" dirty="0" smtClean="0"/>
              <a:t>Beginning and the End.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533400" y="457200"/>
            <a:ext cx="80772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/>
              <a:t>The Godhead,</a:t>
            </a:r>
          </a:p>
          <a:p>
            <a:pPr algn="ctr"/>
            <a:r>
              <a:rPr lang="en-US" sz="3600" dirty="0" smtClean="0"/>
              <a:t>Three in one</a:t>
            </a:r>
          </a:p>
          <a:p>
            <a:pPr algn="ctr"/>
            <a:r>
              <a:rPr lang="en-US" sz="3600" dirty="0" smtClean="0"/>
              <a:t>Father, Spirit, Son</a:t>
            </a:r>
          </a:p>
          <a:p>
            <a:pPr algn="ctr"/>
            <a:r>
              <a:rPr lang="en-US" sz="3600" dirty="0" smtClean="0"/>
              <a:t>The Lion and the Lamb,</a:t>
            </a:r>
          </a:p>
          <a:p>
            <a:pPr algn="ctr"/>
            <a:r>
              <a:rPr lang="en-US" sz="3600" dirty="0" smtClean="0"/>
              <a:t>The Lion and the </a:t>
            </a:r>
            <a:r>
              <a:rPr lang="en-US" sz="3600" dirty="0" smtClean="0"/>
              <a:t>Lamb.</a:t>
            </a:r>
            <a:endParaRPr lang="en-US" sz="36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533400" y="457200"/>
            <a:ext cx="807720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/>
              <a:t>How great</a:t>
            </a:r>
          </a:p>
          <a:p>
            <a:pPr algn="ctr"/>
            <a:r>
              <a:rPr lang="en-US" sz="3600" dirty="0" smtClean="0"/>
              <a:t>Is our God</a:t>
            </a:r>
          </a:p>
          <a:p>
            <a:pPr algn="ctr"/>
            <a:r>
              <a:rPr lang="en-US" sz="3600" dirty="0" smtClean="0"/>
              <a:t>Sing with me:</a:t>
            </a:r>
          </a:p>
          <a:p>
            <a:pPr algn="ctr"/>
            <a:r>
              <a:rPr lang="en-US" sz="3600" dirty="0" smtClean="0"/>
              <a:t>How great</a:t>
            </a:r>
          </a:p>
          <a:p>
            <a:pPr algn="ctr"/>
            <a:r>
              <a:rPr lang="en-US" sz="3600" dirty="0" smtClean="0"/>
              <a:t>Is our God</a:t>
            </a:r>
          </a:p>
          <a:p>
            <a:pPr algn="ctr"/>
            <a:r>
              <a:rPr lang="en-US" sz="3600" dirty="0" smtClean="0"/>
              <a:t>And all will see</a:t>
            </a:r>
          </a:p>
          <a:p>
            <a:pPr algn="ctr"/>
            <a:r>
              <a:rPr lang="en-US" sz="3600" dirty="0" smtClean="0"/>
              <a:t>How great,</a:t>
            </a:r>
          </a:p>
          <a:p>
            <a:pPr algn="ctr"/>
            <a:r>
              <a:rPr lang="en-US" sz="3600" dirty="0" smtClean="0"/>
              <a:t>How great</a:t>
            </a:r>
          </a:p>
          <a:p>
            <a:pPr algn="ctr"/>
            <a:r>
              <a:rPr lang="en-US" sz="3600" dirty="0" smtClean="0"/>
              <a:t>Is our God</a:t>
            </a:r>
            <a:endParaRPr lang="en-US" sz="36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533400" y="457200"/>
            <a:ext cx="80772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/>
              <a:t>Name above all names,</a:t>
            </a:r>
          </a:p>
          <a:p>
            <a:pPr algn="ctr"/>
            <a:r>
              <a:rPr lang="en-US" sz="3600" dirty="0" smtClean="0"/>
              <a:t>Worthy of all praise.</a:t>
            </a:r>
          </a:p>
          <a:p>
            <a:pPr algn="ctr"/>
            <a:r>
              <a:rPr lang="en-US" sz="3600" dirty="0" smtClean="0"/>
              <a:t>My heart will sing:</a:t>
            </a:r>
          </a:p>
          <a:p>
            <a:pPr algn="ctr"/>
            <a:r>
              <a:rPr lang="en-US" sz="3600" dirty="0" smtClean="0"/>
              <a:t>How great is our God</a:t>
            </a:r>
            <a:endParaRPr lang="en-US" sz="36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533400" y="457200"/>
            <a:ext cx="807720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/>
              <a:t>How great</a:t>
            </a:r>
          </a:p>
          <a:p>
            <a:pPr algn="ctr"/>
            <a:r>
              <a:rPr lang="en-US" sz="3600" dirty="0" smtClean="0"/>
              <a:t>Is our God</a:t>
            </a:r>
          </a:p>
          <a:p>
            <a:pPr algn="ctr"/>
            <a:r>
              <a:rPr lang="en-US" sz="3600" dirty="0" smtClean="0"/>
              <a:t>Sing with me:</a:t>
            </a:r>
          </a:p>
          <a:p>
            <a:pPr algn="ctr"/>
            <a:r>
              <a:rPr lang="en-US" sz="3600" dirty="0" smtClean="0"/>
              <a:t>How great</a:t>
            </a:r>
          </a:p>
          <a:p>
            <a:pPr algn="ctr"/>
            <a:r>
              <a:rPr lang="en-US" sz="3600" dirty="0" smtClean="0"/>
              <a:t>Is our God</a:t>
            </a:r>
          </a:p>
          <a:p>
            <a:pPr algn="ctr"/>
            <a:r>
              <a:rPr lang="en-US" sz="3600" dirty="0" smtClean="0"/>
              <a:t>And all will see</a:t>
            </a:r>
          </a:p>
          <a:p>
            <a:pPr algn="ctr"/>
            <a:r>
              <a:rPr lang="en-US" sz="3600" dirty="0" smtClean="0"/>
              <a:t>How great,</a:t>
            </a:r>
          </a:p>
          <a:p>
            <a:pPr algn="ctr"/>
            <a:r>
              <a:rPr lang="en-US" sz="3600" dirty="0" smtClean="0"/>
              <a:t>How great</a:t>
            </a:r>
          </a:p>
          <a:p>
            <a:pPr algn="ctr"/>
            <a:r>
              <a:rPr lang="en-US" sz="3600" dirty="0" smtClean="0"/>
              <a:t>Is our God</a:t>
            </a:r>
            <a:endParaRPr lang="en-US" sz="36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85</TotalTime>
  <Words>833</Words>
  <Application>Microsoft Office PowerPoint</Application>
  <PresentationFormat>On-screen Show (4:3)</PresentationFormat>
  <Paragraphs>202</Paragraphs>
  <Slides>46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46</vt:i4>
      </vt:variant>
    </vt:vector>
  </HeadingPairs>
  <TitlesOfParts>
    <vt:vector size="47" baseType="lpstr">
      <vt:lpstr>Office Theme</vt:lpstr>
      <vt:lpstr>Slide 1</vt:lpstr>
      <vt:lpstr>No One Like You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Marvelous Light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Here is Our King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How Great is Our God</vt:lpstr>
      <vt:lpstr>Slide 38</vt:lpstr>
      <vt:lpstr>Slide 39</vt:lpstr>
      <vt:lpstr>Slide 40</vt:lpstr>
      <vt:lpstr>Slide 41</vt:lpstr>
      <vt:lpstr>Slide 42</vt:lpstr>
      <vt:lpstr>Slide 43</vt:lpstr>
      <vt:lpstr>Slide 44</vt:lpstr>
      <vt:lpstr>Slide 45</vt:lpstr>
      <vt:lpstr>Slide 46</vt:lpstr>
    </vt:vector>
  </TitlesOfParts>
  <Company>Sony Electronics, Inc.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owner</dc:creator>
  <cp:lastModifiedBy>owner</cp:lastModifiedBy>
  <cp:revision>11</cp:revision>
  <dcterms:created xsi:type="dcterms:W3CDTF">2009-02-19T00:32:50Z</dcterms:created>
  <dcterms:modified xsi:type="dcterms:W3CDTF">2009-04-02T00:19:22Z</dcterms:modified>
</cp:coreProperties>
</file>