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1" r:id="rId3"/>
    <p:sldId id="272" r:id="rId4"/>
    <p:sldId id="305" r:id="rId5"/>
    <p:sldId id="273" r:id="rId6"/>
    <p:sldId id="274" r:id="rId7"/>
    <p:sldId id="275" r:id="rId8"/>
    <p:sldId id="277" r:id="rId9"/>
    <p:sldId id="306" r:id="rId10"/>
    <p:sldId id="278" r:id="rId11"/>
    <p:sldId id="307" r:id="rId12"/>
    <p:sldId id="308" r:id="rId13"/>
    <p:sldId id="279" r:id="rId14"/>
    <p:sldId id="280" r:id="rId15"/>
    <p:sldId id="281" r:id="rId16"/>
    <p:sldId id="282" r:id="rId17"/>
    <p:sldId id="294" r:id="rId18"/>
    <p:sldId id="302" r:id="rId19"/>
    <p:sldId id="295" r:id="rId20"/>
    <p:sldId id="303" r:id="rId21"/>
    <p:sldId id="286" r:id="rId22"/>
    <p:sldId id="285" r:id="rId23"/>
    <p:sldId id="288" r:id="rId24"/>
    <p:sldId id="289" r:id="rId25"/>
    <p:sldId id="290" r:id="rId26"/>
    <p:sldId id="300" r:id="rId27"/>
    <p:sldId id="301" r:id="rId28"/>
    <p:sldId id="304" r:id="rId29"/>
    <p:sldId id="287" r:id="rId30"/>
    <p:sldId id="283" r:id="rId31"/>
    <p:sldId id="284" r:id="rId32"/>
    <p:sldId id="291" r:id="rId33"/>
    <p:sldId id="292" r:id="rId34"/>
    <p:sldId id="293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76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E6C2-E419-4E04-B7C9-19DDC570D16F}" type="datetimeFigureOut">
              <a:rPr lang="en-US" smtClean="0"/>
              <a:pPr/>
              <a:t>3/25/2009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 One Like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more</a:t>
            </a:r>
          </a:p>
          <a:p>
            <a:pPr algn="ctr"/>
            <a:r>
              <a:rPr lang="en-US" sz="3600" dirty="0" smtClean="0"/>
              <a:t>Beautiful</a:t>
            </a:r>
          </a:p>
          <a:p>
            <a:pPr algn="ctr"/>
            <a:r>
              <a:rPr lang="en-US" sz="3600" dirty="0" smtClean="0"/>
              <a:t>Than anyone</a:t>
            </a:r>
          </a:p>
          <a:p>
            <a:pPr algn="ctr"/>
            <a:r>
              <a:rPr lang="en-US" sz="3600" dirty="0" smtClean="0"/>
              <a:t>Ever</a:t>
            </a:r>
          </a:p>
          <a:p>
            <a:pPr algn="ctr"/>
            <a:r>
              <a:rPr lang="en-US" sz="3600" dirty="0" smtClean="0"/>
              <a:t>Every day</a:t>
            </a:r>
          </a:p>
          <a:p>
            <a:pPr algn="ctr"/>
            <a:r>
              <a:rPr lang="en-US" sz="3600" dirty="0" smtClean="0"/>
              <a:t>You’re the same;</a:t>
            </a:r>
          </a:p>
          <a:p>
            <a:pPr algn="ctr"/>
            <a:r>
              <a:rPr lang="en-US" sz="3600" dirty="0" smtClean="0"/>
              <a:t>You never change,</a:t>
            </a:r>
          </a:p>
          <a:p>
            <a:pPr algn="ctr"/>
            <a:r>
              <a:rPr lang="en-US" sz="3600" dirty="0" smtClean="0"/>
              <a:t>No never.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more</a:t>
            </a:r>
          </a:p>
          <a:p>
            <a:pPr algn="ctr"/>
            <a:r>
              <a:rPr lang="en-US" sz="3600" dirty="0" smtClean="0"/>
              <a:t>Beautiful</a:t>
            </a:r>
          </a:p>
          <a:p>
            <a:pPr algn="ctr"/>
            <a:r>
              <a:rPr lang="en-US" sz="3600" dirty="0" smtClean="0"/>
              <a:t>Than anyone</a:t>
            </a:r>
          </a:p>
          <a:p>
            <a:pPr algn="ctr"/>
            <a:r>
              <a:rPr lang="en-US" sz="3600" dirty="0" smtClean="0"/>
              <a:t>Ever</a:t>
            </a:r>
          </a:p>
          <a:p>
            <a:pPr algn="ctr"/>
            <a:r>
              <a:rPr lang="en-US" sz="3600" dirty="0" smtClean="0"/>
              <a:t>Every day</a:t>
            </a:r>
          </a:p>
          <a:p>
            <a:pPr algn="ctr"/>
            <a:r>
              <a:rPr lang="en-US" sz="3600" dirty="0" smtClean="0"/>
              <a:t>You’re the same;</a:t>
            </a:r>
          </a:p>
          <a:p>
            <a:pPr algn="ctr"/>
            <a:r>
              <a:rPr lang="en-US" sz="3600" dirty="0" smtClean="0"/>
              <a:t>You never change,</a:t>
            </a:r>
          </a:p>
          <a:p>
            <a:pPr algn="ctr"/>
            <a:r>
              <a:rPr lang="en-US" sz="3600" dirty="0" smtClean="0"/>
              <a:t>No never.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can I</a:t>
            </a:r>
          </a:p>
          <a:p>
            <a:pPr algn="ctr"/>
            <a:r>
              <a:rPr lang="en-US" sz="3600" dirty="0" smtClean="0"/>
              <a:t>Ever deny</a:t>
            </a:r>
          </a:p>
          <a:p>
            <a:pPr algn="ctr"/>
            <a:r>
              <a:rPr lang="en-US" sz="3600" dirty="0" smtClean="0"/>
              <a:t>The love of my</a:t>
            </a:r>
          </a:p>
          <a:p>
            <a:pPr algn="ctr"/>
            <a:r>
              <a:rPr lang="en-US" sz="3600" dirty="0" smtClean="0"/>
              <a:t>Savior?</a:t>
            </a:r>
          </a:p>
          <a:p>
            <a:pPr algn="ctr"/>
            <a:r>
              <a:rPr lang="en-US" sz="3600" dirty="0" smtClean="0"/>
              <a:t>You are to me</a:t>
            </a:r>
          </a:p>
          <a:p>
            <a:pPr algn="ctr"/>
            <a:r>
              <a:rPr lang="en-US" sz="3600" dirty="0" smtClean="0"/>
              <a:t>Everything,</a:t>
            </a:r>
          </a:p>
          <a:p>
            <a:pPr algn="ctr"/>
            <a:r>
              <a:rPr lang="en-US" sz="3600" dirty="0" smtClean="0"/>
              <a:t>All </a:t>
            </a:r>
            <a:r>
              <a:rPr lang="en-US" sz="3600" dirty="0" smtClean="0"/>
              <a:t>I need</a:t>
            </a:r>
          </a:p>
          <a:p>
            <a:pPr algn="ctr"/>
            <a:r>
              <a:rPr lang="en-US" sz="3600" dirty="0" smtClean="0"/>
              <a:t>Forever.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good?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</a:t>
            </a:r>
            <a:r>
              <a:rPr lang="en-US" sz="3600" dirty="0" smtClean="0"/>
              <a:t>o one like You.</a:t>
            </a:r>
          </a:p>
          <a:p>
            <a:pPr algn="ctr"/>
            <a:r>
              <a:rPr lang="en-US" sz="3600" dirty="0" smtClean="0"/>
              <a:t>There has never ever</a:t>
            </a:r>
          </a:p>
          <a:p>
            <a:pPr algn="ctr"/>
            <a:r>
              <a:rPr lang="en-US" sz="3600" dirty="0" smtClean="0"/>
              <a:t>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Everywhere,</a:t>
            </a:r>
          </a:p>
          <a:p>
            <a:pPr algn="ctr"/>
            <a:r>
              <a:rPr lang="en-US" sz="3600" dirty="0" smtClean="0"/>
              <a:t>You are there,</a:t>
            </a:r>
          </a:p>
          <a:p>
            <a:pPr algn="ctr"/>
            <a:r>
              <a:rPr lang="en-US" sz="3600" dirty="0" smtClean="0"/>
              <a:t>Earth of air,</a:t>
            </a:r>
          </a:p>
          <a:p>
            <a:pPr algn="ctr"/>
            <a:r>
              <a:rPr lang="en-US" sz="3600" dirty="0" smtClean="0"/>
              <a:t>Surrounding.</a:t>
            </a:r>
          </a:p>
          <a:p>
            <a:pPr algn="ctr"/>
            <a:r>
              <a:rPr lang="en-US" sz="3600" dirty="0" smtClean="0"/>
              <a:t>I’m not alone,</a:t>
            </a:r>
          </a:p>
          <a:p>
            <a:pPr algn="ctr"/>
            <a:r>
              <a:rPr lang="en-US" sz="3600" dirty="0" smtClean="0"/>
              <a:t>The heavens sing along.</a:t>
            </a:r>
          </a:p>
          <a:p>
            <a:pPr algn="ctr"/>
            <a:r>
              <a:rPr lang="en-US" sz="3600" dirty="0" smtClean="0"/>
              <a:t>My God, You’re so</a:t>
            </a:r>
          </a:p>
          <a:p>
            <a:pPr algn="ctr"/>
            <a:r>
              <a:rPr lang="en-US" sz="3600" dirty="0" smtClean="0"/>
              <a:t>Astounding.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 to me?</a:t>
            </a:r>
          </a:p>
          <a:p>
            <a:pPr algn="ctr"/>
            <a:r>
              <a:rPr lang="en-US" sz="3600" dirty="0" smtClean="0"/>
              <a:t>How could You be so good to me?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We’re not alone,</a:t>
            </a:r>
          </a:p>
          <a:p>
            <a:pPr algn="ctr"/>
            <a:r>
              <a:rPr lang="en-US" sz="3600" dirty="0" smtClean="0"/>
              <a:t>So sing along.</a:t>
            </a:r>
          </a:p>
          <a:p>
            <a:pPr algn="ctr"/>
            <a:r>
              <a:rPr lang="en-US" sz="3600" dirty="0" smtClean="0"/>
              <a:t>We’re not alone,</a:t>
            </a:r>
          </a:p>
          <a:p>
            <a:pPr algn="ctr"/>
            <a:r>
              <a:rPr lang="en-US" sz="3600" dirty="0" smtClean="0"/>
              <a:t>So sing along,</a:t>
            </a:r>
          </a:p>
          <a:p>
            <a:pPr algn="ctr"/>
            <a:r>
              <a:rPr lang="en-US" sz="3600" dirty="0" smtClean="0"/>
              <a:t>Sing along,</a:t>
            </a:r>
          </a:p>
          <a:p>
            <a:pPr algn="ctr"/>
            <a:r>
              <a:rPr lang="en-US" sz="3600" dirty="0" smtClean="0"/>
              <a:t>Sing along.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</a:t>
            </a:r>
            <a:r>
              <a:rPr lang="en-US" sz="3600" dirty="0" smtClean="0"/>
              <a:t>o one like You.</a:t>
            </a:r>
          </a:p>
          <a:p>
            <a:pPr algn="ctr"/>
            <a:r>
              <a:rPr lang="en-US" sz="3600" dirty="0" smtClean="0"/>
              <a:t>There has never ever</a:t>
            </a:r>
          </a:p>
          <a:p>
            <a:pPr algn="ctr"/>
            <a:r>
              <a:rPr lang="en-US" sz="3600" dirty="0" smtClean="0"/>
              <a:t>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</a:t>
            </a:r>
            <a:r>
              <a:rPr lang="en-US" sz="3600" dirty="0" smtClean="0"/>
              <a:t>o one like You.</a:t>
            </a:r>
          </a:p>
          <a:p>
            <a:pPr algn="ctr"/>
            <a:r>
              <a:rPr lang="en-US" sz="3600" dirty="0" smtClean="0"/>
              <a:t>There has never ever</a:t>
            </a:r>
          </a:p>
          <a:p>
            <a:pPr algn="ctr"/>
            <a:r>
              <a:rPr lang="en-US" sz="3600" dirty="0" smtClean="0"/>
              <a:t>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 no one like You.</a:t>
            </a:r>
          </a:p>
          <a:p>
            <a:pPr algn="ctr"/>
            <a:r>
              <a:rPr lang="en-US" sz="3600" dirty="0" smtClean="0"/>
              <a:t>There has never been anyone like You.</a:t>
            </a:r>
          </a:p>
          <a:p>
            <a:pPr algn="ctr"/>
            <a:r>
              <a:rPr lang="en-US" sz="3600" dirty="0" smtClean="0"/>
              <a:t>There is no one like You.</a:t>
            </a:r>
          </a:p>
          <a:p>
            <a:pPr algn="ctr"/>
            <a:r>
              <a:rPr lang="en-US" sz="3600" dirty="0" smtClean="0"/>
              <a:t>There has never been anyone like You.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There is no one like our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Sing, Sing, 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And make music with the heavens</a:t>
            </a:r>
          </a:p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Grateful that your hear us</a:t>
            </a:r>
          </a:p>
          <a:p>
            <a:pPr algn="ctr"/>
            <a:r>
              <a:rPr lang="en-US" sz="3600" dirty="0" smtClean="0"/>
              <a:t>When we shout your praise</a:t>
            </a:r>
          </a:p>
          <a:p>
            <a:pPr algn="ctr"/>
            <a:r>
              <a:rPr lang="en-US" sz="3600" dirty="0" smtClean="0"/>
              <a:t>Lift high the name</a:t>
            </a:r>
          </a:p>
          <a:p>
            <a:pPr algn="ctr"/>
            <a:r>
              <a:rPr lang="en-US" sz="3600" dirty="0" smtClean="0"/>
              <a:t>Of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What’s not to love about you?</a:t>
            </a:r>
          </a:p>
          <a:p>
            <a:pPr algn="ctr"/>
            <a:r>
              <a:rPr lang="en-US" sz="3600" dirty="0" smtClean="0"/>
              <a:t>Heaven and Earth adore you</a:t>
            </a:r>
          </a:p>
          <a:p>
            <a:pPr algn="ctr"/>
            <a:r>
              <a:rPr lang="en-US" sz="3600" dirty="0" smtClean="0"/>
              <a:t>Kings and kingdoms bow down</a:t>
            </a:r>
          </a:p>
          <a:p>
            <a:pPr algn="ctr"/>
            <a:r>
              <a:rPr lang="en-US" sz="3600" dirty="0" smtClean="0"/>
              <a:t>Son of God you are the one</a:t>
            </a:r>
          </a:p>
          <a:p>
            <a:pPr algn="ctr"/>
            <a:r>
              <a:rPr lang="en-US" sz="3600" dirty="0" smtClean="0"/>
              <a:t>You are the one</a:t>
            </a:r>
          </a:p>
          <a:p>
            <a:pPr algn="ctr"/>
            <a:r>
              <a:rPr lang="en-US" sz="3600" dirty="0" smtClean="0"/>
              <a:t>We’re living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And make music with the heavens</a:t>
            </a:r>
          </a:p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Grateful that your hear us</a:t>
            </a:r>
          </a:p>
          <a:p>
            <a:pPr algn="ctr"/>
            <a:r>
              <a:rPr lang="en-US" sz="3600" dirty="0" smtClean="0"/>
              <a:t>When we shout your praise</a:t>
            </a:r>
          </a:p>
          <a:p>
            <a:pPr algn="ctr"/>
            <a:r>
              <a:rPr lang="en-US" sz="3600" dirty="0" smtClean="0"/>
              <a:t>Lift high the name</a:t>
            </a:r>
          </a:p>
          <a:p>
            <a:pPr algn="ctr"/>
            <a:r>
              <a:rPr lang="en-US" sz="3600" dirty="0" smtClean="0"/>
              <a:t>Of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the light that leads us</a:t>
            </a:r>
          </a:p>
          <a:p>
            <a:pPr algn="ctr"/>
            <a:r>
              <a:rPr lang="en-US" sz="3600" dirty="0" smtClean="0"/>
              <a:t>Like a fire burning</a:t>
            </a:r>
          </a:p>
          <a:p>
            <a:pPr algn="ctr"/>
            <a:r>
              <a:rPr lang="en-US" sz="3600" dirty="0" smtClean="0"/>
              <a:t>Son of </a:t>
            </a:r>
            <a:r>
              <a:rPr lang="en-US" sz="3600" dirty="0" smtClean="0"/>
              <a:t>God</a:t>
            </a:r>
          </a:p>
          <a:p>
            <a:pPr algn="ctr"/>
            <a:r>
              <a:rPr lang="en-US" sz="3600" dirty="0" smtClean="0"/>
              <a:t>Y</a:t>
            </a:r>
            <a:r>
              <a:rPr lang="en-US" sz="3600" dirty="0" smtClean="0"/>
              <a:t>ou </a:t>
            </a:r>
            <a:r>
              <a:rPr lang="en-US" sz="3600" dirty="0" smtClean="0"/>
              <a:t>are the </a:t>
            </a:r>
            <a:r>
              <a:rPr lang="en-US" sz="3600" dirty="0" smtClean="0"/>
              <a:t>one,</a:t>
            </a:r>
            <a:endParaRPr lang="en-US" sz="3600" dirty="0" smtClean="0"/>
          </a:p>
          <a:p>
            <a:pPr algn="ctr"/>
            <a:r>
              <a:rPr lang="en-US" sz="3600" dirty="0" smtClean="0"/>
              <a:t>You are the one</a:t>
            </a:r>
          </a:p>
          <a:p>
            <a:pPr algn="ctr"/>
            <a:r>
              <a:rPr lang="en-US" sz="3600" dirty="0" smtClean="0"/>
              <a:t>We’re living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And make music with the heavens</a:t>
            </a:r>
          </a:p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Grateful that your hear us</a:t>
            </a:r>
          </a:p>
          <a:p>
            <a:pPr algn="ctr"/>
            <a:r>
              <a:rPr lang="en-US" sz="3600" dirty="0" smtClean="0"/>
              <a:t>When we shout your praise</a:t>
            </a:r>
          </a:p>
          <a:p>
            <a:pPr algn="ctr"/>
            <a:r>
              <a:rPr lang="en-US" sz="3600" dirty="0" smtClean="0"/>
              <a:t>Lift high the name</a:t>
            </a:r>
          </a:p>
          <a:p>
            <a:pPr algn="ctr"/>
            <a:r>
              <a:rPr lang="en-US" sz="3600" dirty="0" smtClean="0"/>
              <a:t>Of Jesus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Give You Glory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have raised a thousand voices,</a:t>
            </a:r>
          </a:p>
          <a:p>
            <a:pPr algn="ctr"/>
            <a:r>
              <a:rPr lang="en-US" sz="3600" dirty="0" smtClean="0"/>
              <a:t>Just to lift Your holy name,</a:t>
            </a:r>
          </a:p>
          <a:p>
            <a:pPr algn="ctr"/>
            <a:r>
              <a:rPr lang="en-US" sz="3600" dirty="0" smtClean="0"/>
              <a:t>And we will raise thousands more,</a:t>
            </a:r>
          </a:p>
          <a:p>
            <a:pPr algn="ctr"/>
            <a:r>
              <a:rPr lang="en-US" sz="3600" dirty="0" smtClean="0"/>
              <a:t>To sing of Your beauty in this place,</a:t>
            </a:r>
          </a:p>
          <a:p>
            <a:pPr algn="ctr"/>
            <a:r>
              <a:rPr lang="en-US" sz="3600" dirty="0" smtClean="0"/>
              <a:t>Oh, none can even fathom,</a:t>
            </a:r>
          </a:p>
          <a:p>
            <a:pPr algn="ctr"/>
            <a:r>
              <a:rPr lang="en-US" sz="3600" dirty="0" smtClean="0"/>
              <a:t>No, not one define Your worth,</a:t>
            </a:r>
          </a:p>
          <a:p>
            <a:pPr algn="ctr"/>
            <a:r>
              <a:rPr lang="en-US" sz="3600" dirty="0" smtClean="0"/>
              <a:t>As we marvel in Your presence</a:t>
            </a:r>
          </a:p>
          <a:p>
            <a:pPr algn="ctr"/>
            <a:r>
              <a:rPr lang="en-US" sz="3600" dirty="0" smtClean="0"/>
              <a:t>To the ends of the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give You glory,</a:t>
            </a:r>
          </a:p>
          <a:p>
            <a:pPr algn="ctr"/>
            <a:r>
              <a:rPr lang="en-US" sz="3600" dirty="0" smtClean="0"/>
              <a:t>Lifting up our hands</a:t>
            </a:r>
          </a:p>
          <a:p>
            <a:pPr algn="ctr"/>
            <a:r>
              <a:rPr lang="en-US" sz="3600" dirty="0" smtClean="0"/>
              <a:t>And singing Holy,</a:t>
            </a:r>
          </a:p>
          <a:p>
            <a:pPr algn="ctr"/>
            <a:r>
              <a:rPr lang="en-US" sz="3600" dirty="0" smtClean="0"/>
              <a:t>You alone are worthy,</a:t>
            </a:r>
          </a:p>
          <a:p>
            <a:pPr algn="ctr"/>
            <a:r>
              <a:rPr lang="en-US" sz="3600" dirty="0" smtClean="0"/>
              <a:t>We just want to touch Your heart Lord,</a:t>
            </a:r>
          </a:p>
          <a:p>
            <a:pPr algn="ctr"/>
            <a:r>
              <a:rPr lang="en-US" sz="3600" dirty="0" smtClean="0"/>
              <a:t>Touch Your heart.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As we fall down before You,</a:t>
            </a:r>
          </a:p>
          <a:p>
            <a:pPr algn="ctr"/>
            <a:r>
              <a:rPr lang="en-US" sz="3600" dirty="0" smtClean="0"/>
              <a:t>With our willing hearts we seek,</a:t>
            </a:r>
          </a:p>
          <a:p>
            <a:pPr algn="ctr"/>
            <a:r>
              <a:rPr lang="en-US" sz="3600" dirty="0" smtClean="0"/>
              <a:t>In the greatness of Your glory,</a:t>
            </a:r>
          </a:p>
          <a:p>
            <a:pPr algn="ctr"/>
            <a:r>
              <a:rPr lang="en-US" sz="3600" dirty="0" smtClean="0"/>
              <a:t>It’s so hard to even speak.</a:t>
            </a:r>
          </a:p>
          <a:p>
            <a:pPr algn="ctr"/>
            <a:r>
              <a:rPr lang="en-US" sz="3600" dirty="0" smtClean="0"/>
              <a:t>There is nothing we can offer,</a:t>
            </a:r>
          </a:p>
          <a:p>
            <a:pPr algn="ctr"/>
            <a:r>
              <a:rPr lang="en-US" sz="3600" dirty="0" smtClean="0"/>
              <a:t>No, nothing can repay.</a:t>
            </a:r>
          </a:p>
          <a:p>
            <a:pPr algn="ctr"/>
            <a:r>
              <a:rPr lang="en-US" sz="3600" dirty="0" smtClean="0"/>
              <a:t>So we give You all our praises,</a:t>
            </a:r>
          </a:p>
          <a:p>
            <a:pPr algn="ctr"/>
            <a:r>
              <a:rPr lang="en-US" sz="3600" dirty="0" smtClean="0"/>
              <a:t>And lift our voices to sing.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give You glory,</a:t>
            </a:r>
          </a:p>
          <a:p>
            <a:pPr algn="ctr"/>
            <a:r>
              <a:rPr lang="en-US" sz="3600" dirty="0" smtClean="0"/>
              <a:t>Lifting up our hands</a:t>
            </a:r>
          </a:p>
          <a:p>
            <a:pPr algn="ctr"/>
            <a:r>
              <a:rPr lang="en-US" sz="3600" dirty="0" smtClean="0"/>
              <a:t>And singing Holy,</a:t>
            </a:r>
          </a:p>
          <a:p>
            <a:pPr algn="ctr"/>
            <a:r>
              <a:rPr lang="en-US" sz="3600" dirty="0" smtClean="0"/>
              <a:t>You alone are worthy,</a:t>
            </a:r>
          </a:p>
          <a:p>
            <a:pPr algn="ctr"/>
            <a:r>
              <a:rPr lang="en-US" sz="3600" dirty="0" smtClean="0"/>
              <a:t>We just want to touch Your heart Lord,</a:t>
            </a:r>
          </a:p>
          <a:p>
            <a:pPr algn="ctr"/>
            <a:r>
              <a:rPr lang="en-US" sz="3600" dirty="0" smtClean="0"/>
              <a:t>Touch Your heart.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Our hope is drenched in You,</a:t>
            </a:r>
          </a:p>
          <a:p>
            <a:pPr algn="ctr"/>
            <a:r>
              <a:rPr lang="en-US" sz="3600" dirty="0" smtClean="0"/>
              <a:t>Our faith has been renewed.</a:t>
            </a:r>
          </a:p>
          <a:p>
            <a:pPr algn="ctr"/>
            <a:r>
              <a:rPr lang="en-US" sz="3600" dirty="0" smtClean="0"/>
              <a:t>We trust in Your </a:t>
            </a:r>
            <a:r>
              <a:rPr lang="en-US" sz="3600" dirty="0" err="1" smtClean="0"/>
              <a:t>ev’ry</a:t>
            </a:r>
            <a:r>
              <a:rPr lang="en-US" sz="3600" dirty="0" smtClean="0"/>
              <a:t> word,</a:t>
            </a:r>
          </a:p>
          <a:p>
            <a:pPr algn="ctr"/>
            <a:r>
              <a:rPr lang="en-US" sz="3600" dirty="0" smtClean="0"/>
              <a:t>Nothing else can even measure</a:t>
            </a:r>
          </a:p>
          <a:p>
            <a:pPr algn="ctr"/>
            <a:r>
              <a:rPr lang="en-US" sz="3600" dirty="0" smtClean="0"/>
              <a:t>Up to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give You glory,</a:t>
            </a:r>
          </a:p>
          <a:p>
            <a:pPr algn="ctr"/>
            <a:r>
              <a:rPr lang="en-US" sz="3600" dirty="0" smtClean="0"/>
              <a:t>Lifting up our voices</a:t>
            </a:r>
          </a:p>
          <a:p>
            <a:pPr algn="ctr"/>
            <a:r>
              <a:rPr lang="en-US" sz="3600" dirty="0" smtClean="0"/>
              <a:t>And singing Holy,</a:t>
            </a:r>
          </a:p>
          <a:p>
            <a:pPr algn="ctr"/>
            <a:r>
              <a:rPr lang="en-US" sz="3600" dirty="0" smtClean="0"/>
              <a:t>You alone are worthy,</a:t>
            </a:r>
          </a:p>
          <a:p>
            <a:pPr algn="ctr"/>
            <a:r>
              <a:rPr lang="en-US" sz="3600" dirty="0" smtClean="0"/>
              <a:t>We just want to touch Your heart Lord,</a:t>
            </a:r>
          </a:p>
          <a:p>
            <a:pPr algn="ctr"/>
            <a:r>
              <a:rPr lang="en-US" sz="3600" dirty="0" smtClean="0"/>
              <a:t>Touch Your heart.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Mighty to </a:t>
            </a:r>
            <a:r>
              <a:rPr lang="en-US" dirty="0" smtClean="0"/>
              <a:t>Save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Everyone needs compassion</a:t>
            </a:r>
          </a:p>
          <a:p>
            <a:pPr algn="ctr"/>
            <a:r>
              <a:rPr lang="en-US" sz="3600" dirty="0" smtClean="0"/>
              <a:t>Love that’s never failing</a:t>
            </a:r>
          </a:p>
          <a:p>
            <a:pPr algn="ctr"/>
            <a:r>
              <a:rPr lang="en-US" sz="3600" dirty="0" smtClean="0"/>
              <a:t>Let mercy fall on me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Everyone needs forgiveness</a:t>
            </a:r>
          </a:p>
          <a:p>
            <a:pPr algn="ctr"/>
            <a:r>
              <a:rPr lang="en-US" sz="3600" dirty="0" smtClean="0"/>
              <a:t>The kindness of a savior</a:t>
            </a:r>
          </a:p>
          <a:p>
            <a:pPr algn="ctr"/>
            <a:r>
              <a:rPr lang="en-US" sz="3600" dirty="0" smtClean="0"/>
              <a:t>The hope of nations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Savior</a:t>
            </a:r>
          </a:p>
          <a:p>
            <a:pPr algn="ctr"/>
            <a:r>
              <a:rPr lang="en-US" sz="3600" dirty="0" smtClean="0"/>
              <a:t>He can move the mountains</a:t>
            </a:r>
          </a:p>
          <a:p>
            <a:pPr algn="ctr"/>
            <a:r>
              <a:rPr lang="en-US" sz="3600" dirty="0" smtClean="0"/>
              <a:t>My God is mighty to save</a:t>
            </a:r>
          </a:p>
          <a:p>
            <a:pPr algn="ctr"/>
            <a:r>
              <a:rPr lang="en-US" sz="3600" dirty="0" smtClean="0"/>
              <a:t>He is mighty to save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Forever</a:t>
            </a:r>
          </a:p>
          <a:p>
            <a:pPr algn="ctr"/>
            <a:r>
              <a:rPr lang="en-US" sz="3600" dirty="0" smtClean="0"/>
              <a:t>Author of salvation</a:t>
            </a:r>
          </a:p>
          <a:p>
            <a:pPr algn="ctr"/>
            <a:r>
              <a:rPr lang="en-US" sz="3600" dirty="0" smtClean="0"/>
              <a:t>He rose and conquered the grave</a:t>
            </a:r>
          </a:p>
          <a:p>
            <a:pPr algn="ctr"/>
            <a:r>
              <a:rPr lang="en-US" sz="3600" dirty="0" smtClean="0"/>
              <a:t>Jesus conquered the grave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So take me as you find me</a:t>
            </a:r>
          </a:p>
          <a:p>
            <a:pPr algn="ctr"/>
            <a:r>
              <a:rPr lang="en-US" sz="3600" dirty="0" smtClean="0"/>
              <a:t>All my fears and failures</a:t>
            </a:r>
          </a:p>
          <a:p>
            <a:pPr algn="ctr"/>
            <a:r>
              <a:rPr lang="en-US" sz="3600" dirty="0" smtClean="0"/>
              <a:t>Fill my life again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I give my life to follow</a:t>
            </a:r>
          </a:p>
          <a:p>
            <a:pPr algn="ctr"/>
            <a:r>
              <a:rPr lang="en-US" sz="3600" dirty="0" smtClean="0"/>
              <a:t>Everything I believe in</a:t>
            </a:r>
          </a:p>
          <a:p>
            <a:pPr algn="ctr"/>
            <a:r>
              <a:rPr lang="en-US" sz="3600" dirty="0" smtClean="0"/>
              <a:t> Now I surrender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Shine your light and</a:t>
            </a:r>
          </a:p>
          <a:p>
            <a:pPr algn="ctr"/>
            <a:r>
              <a:rPr lang="en-US" sz="3600" dirty="0" smtClean="0"/>
              <a:t>Let the whole world see</a:t>
            </a:r>
          </a:p>
          <a:p>
            <a:pPr algn="ctr"/>
            <a:r>
              <a:rPr lang="en-US" sz="3600" dirty="0" smtClean="0"/>
              <a:t>We’re singing for the glory</a:t>
            </a:r>
          </a:p>
          <a:p>
            <a:pPr algn="ctr"/>
            <a:r>
              <a:rPr lang="en-US" sz="3600" dirty="0" smtClean="0"/>
              <a:t>Of the risen king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Jesus shine your light and</a:t>
            </a:r>
          </a:p>
          <a:p>
            <a:pPr algn="ctr"/>
            <a:r>
              <a:rPr lang="en-US" sz="3600" dirty="0" smtClean="0"/>
              <a:t>Let the whole world see</a:t>
            </a:r>
          </a:p>
          <a:p>
            <a:pPr algn="ctr"/>
            <a:r>
              <a:rPr lang="en-US" sz="3600" dirty="0" smtClean="0"/>
              <a:t>We’re singing for the glory</a:t>
            </a:r>
          </a:p>
          <a:p>
            <a:pPr algn="ctr"/>
            <a:r>
              <a:rPr lang="en-US" sz="3600" dirty="0" smtClean="0"/>
              <a:t>Of the risen King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761</Words>
  <Application>Microsoft Office PowerPoint</Application>
  <PresentationFormat>On-screen Show (4:3)</PresentationFormat>
  <Paragraphs>167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No One Like You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Sing, Sing, Sing</vt:lpstr>
      <vt:lpstr>Slide 16</vt:lpstr>
      <vt:lpstr>Slide 17</vt:lpstr>
      <vt:lpstr>Slide 18</vt:lpstr>
      <vt:lpstr>Slide 19</vt:lpstr>
      <vt:lpstr>Slide 20</vt:lpstr>
      <vt:lpstr>Slide 21</vt:lpstr>
      <vt:lpstr>Give You Glory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Mighty to Save</vt:lpstr>
      <vt:lpstr>Slide 31</vt:lpstr>
      <vt:lpstr>Slide 32</vt:lpstr>
      <vt:lpstr>Slide 33</vt:lpstr>
      <vt:lpstr>Slide 34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12</cp:revision>
  <dcterms:created xsi:type="dcterms:W3CDTF">2009-02-19T00:32:50Z</dcterms:created>
  <dcterms:modified xsi:type="dcterms:W3CDTF">2009-03-26T00:30:53Z</dcterms:modified>
</cp:coreProperties>
</file>