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1" r:id="rId3"/>
    <p:sldId id="272" r:id="rId4"/>
    <p:sldId id="273" r:id="rId5"/>
    <p:sldId id="274" r:id="rId6"/>
    <p:sldId id="275" r:id="rId7"/>
    <p:sldId id="277" r:id="rId8"/>
    <p:sldId id="278" r:id="rId9"/>
    <p:sldId id="279" r:id="rId10"/>
    <p:sldId id="276" r:id="rId11"/>
    <p:sldId id="280" r:id="rId12"/>
    <p:sldId id="281" r:id="rId13"/>
    <p:sldId id="282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86" r:id="rId23"/>
    <p:sldId id="283" r:id="rId24"/>
    <p:sldId id="284" r:id="rId25"/>
    <p:sldId id="288" r:id="rId26"/>
    <p:sldId id="289" r:id="rId27"/>
    <p:sldId id="28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4992" autoAdjust="0"/>
    <p:restoredTop sz="94660"/>
  </p:normalViewPr>
  <p:slideViewPr>
    <p:cSldViewPr>
      <p:cViewPr varScale="1">
        <p:scale>
          <a:sx n="74" d="100"/>
          <a:sy n="74" d="100"/>
        </p:scale>
        <p:origin x="-7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6E6C2-E419-4E04-B7C9-19DDC570D16F}" type="datetimeFigureOut">
              <a:rPr lang="en-US" smtClean="0"/>
              <a:pPr/>
              <a:t>3/4/2009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Marvelous Light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 once was fatherless</a:t>
            </a:r>
          </a:p>
          <a:p>
            <a:pPr algn="ctr"/>
            <a:r>
              <a:rPr lang="en-US" sz="3600" dirty="0" smtClean="0"/>
              <a:t>A stranger with no hope</a:t>
            </a:r>
          </a:p>
          <a:p>
            <a:pPr algn="ctr"/>
            <a:r>
              <a:rPr lang="en-US" sz="3600" dirty="0" smtClean="0"/>
              <a:t>Your kindness wakened me</a:t>
            </a:r>
          </a:p>
          <a:p>
            <a:pPr algn="ctr"/>
            <a:r>
              <a:rPr lang="en-US" sz="3600" dirty="0" smtClean="0"/>
              <a:t>Awakened me, from my sleep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Your love it beckons deeply</a:t>
            </a:r>
          </a:p>
          <a:p>
            <a:pPr algn="ctr"/>
            <a:r>
              <a:rPr lang="en-US" sz="3600" dirty="0" smtClean="0"/>
              <a:t>A call to come and die</a:t>
            </a:r>
          </a:p>
          <a:p>
            <a:pPr algn="ctr"/>
            <a:r>
              <a:rPr lang="en-US" sz="3600" dirty="0" smtClean="0"/>
              <a:t>By grace now I will come</a:t>
            </a:r>
          </a:p>
          <a:p>
            <a:pPr algn="ctr"/>
            <a:r>
              <a:rPr lang="en-US" sz="3600" dirty="0" smtClean="0"/>
              <a:t>And take this life, take your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My dead heart now is beating</a:t>
            </a:r>
          </a:p>
          <a:p>
            <a:pPr algn="ctr"/>
            <a:r>
              <a:rPr lang="en-US" sz="3600" dirty="0" smtClean="0"/>
              <a:t>My deepest stains now clean</a:t>
            </a:r>
          </a:p>
          <a:p>
            <a:pPr algn="ctr"/>
            <a:r>
              <a:rPr lang="en-US" sz="3600" dirty="0" smtClean="0"/>
              <a:t>Your breath fills up my lungs</a:t>
            </a:r>
          </a:p>
          <a:p>
            <a:pPr algn="ctr"/>
            <a:r>
              <a:rPr lang="en-US" sz="3600" dirty="0" smtClean="0"/>
              <a:t>Now I’m free, now I’m free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Lift my hands and spin around</a:t>
            </a:r>
          </a:p>
          <a:p>
            <a:pPr algn="ctr"/>
            <a:r>
              <a:rPr lang="en-US" sz="3600" dirty="0" smtClean="0"/>
              <a:t>See the light that I have found</a:t>
            </a:r>
          </a:p>
          <a:p>
            <a:pPr algn="ctr"/>
            <a:r>
              <a:rPr lang="en-US" sz="3600" dirty="0" smtClean="0"/>
              <a:t>Oh the marvelous light</a:t>
            </a:r>
          </a:p>
          <a:p>
            <a:pPr algn="ctr"/>
            <a:r>
              <a:rPr lang="en-US" sz="3600" dirty="0" smtClean="0"/>
              <a:t>Marvelous light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Holy Is the Lord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stand and life up our hands</a:t>
            </a:r>
          </a:p>
          <a:p>
            <a:pPr algn="ctr"/>
            <a:r>
              <a:rPr lang="en-US" sz="3600" dirty="0" smtClean="0"/>
              <a:t>For the joy of the Lord is our strength</a:t>
            </a:r>
          </a:p>
          <a:p>
            <a:pPr algn="ctr"/>
            <a:r>
              <a:rPr lang="en-US" sz="3600" dirty="0" smtClean="0"/>
              <a:t>We bow down and worship him now</a:t>
            </a:r>
          </a:p>
          <a:p>
            <a:pPr algn="ctr"/>
            <a:r>
              <a:rPr lang="en-US" sz="3600" dirty="0" smtClean="0"/>
              <a:t>How great, how awesome  is 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And together we sing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Holy is the Lord God almighty</a:t>
            </a:r>
          </a:p>
          <a:p>
            <a:pPr algn="ctr"/>
            <a:r>
              <a:rPr lang="en-US" sz="3600" dirty="0" smtClean="0"/>
              <a:t>The earth is filled with His glory</a:t>
            </a:r>
          </a:p>
          <a:p>
            <a:pPr algn="ctr"/>
            <a:r>
              <a:rPr lang="en-US" sz="3600" dirty="0" smtClean="0"/>
              <a:t>Holy is the Lord God almighty</a:t>
            </a:r>
          </a:p>
          <a:p>
            <a:pPr algn="ctr"/>
            <a:r>
              <a:rPr lang="en-US" sz="3600" dirty="0" smtClean="0"/>
              <a:t>The earth is filled with his glory</a:t>
            </a:r>
          </a:p>
          <a:p>
            <a:pPr algn="ctr"/>
            <a:r>
              <a:rPr lang="en-US" sz="3600" dirty="0" smtClean="0"/>
              <a:t>The earth is filled with his glory</a:t>
            </a:r>
          </a:p>
          <a:p>
            <a:pPr algn="ctr"/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stand and life up our hands</a:t>
            </a:r>
          </a:p>
          <a:p>
            <a:pPr algn="ctr"/>
            <a:r>
              <a:rPr lang="en-US" sz="3600" dirty="0" smtClean="0"/>
              <a:t>For the joy of the Lord is our strength</a:t>
            </a:r>
          </a:p>
          <a:p>
            <a:pPr algn="ctr"/>
            <a:r>
              <a:rPr lang="en-US" sz="3600" dirty="0" smtClean="0"/>
              <a:t>We bow down and worship him now</a:t>
            </a:r>
          </a:p>
          <a:p>
            <a:pPr algn="ctr"/>
            <a:r>
              <a:rPr lang="en-US" sz="3600" dirty="0" smtClean="0"/>
              <a:t>How great, how awesome  is 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And together we sing</a:t>
            </a:r>
          </a:p>
          <a:p>
            <a:pPr algn="ctr"/>
            <a:r>
              <a:rPr lang="en-US" sz="3600" dirty="0" smtClean="0"/>
              <a:t>Everyone 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Holy is the Lord God almighty</a:t>
            </a:r>
          </a:p>
          <a:p>
            <a:pPr algn="ctr"/>
            <a:r>
              <a:rPr lang="en-US" sz="3600" dirty="0" smtClean="0"/>
              <a:t>The earth is filled with His glory</a:t>
            </a:r>
          </a:p>
          <a:p>
            <a:pPr algn="ctr"/>
            <a:r>
              <a:rPr lang="en-US" sz="3600" dirty="0" smtClean="0"/>
              <a:t>Holy is the Lord God almighty</a:t>
            </a:r>
          </a:p>
          <a:p>
            <a:pPr algn="ctr"/>
            <a:r>
              <a:rPr lang="en-US" sz="3600" dirty="0" smtClean="0"/>
              <a:t>The earth is filled with his glory</a:t>
            </a:r>
          </a:p>
          <a:p>
            <a:pPr algn="ctr"/>
            <a:r>
              <a:rPr lang="en-US" sz="3600" dirty="0" smtClean="0"/>
              <a:t>The earth is filled with his glory</a:t>
            </a:r>
          </a:p>
          <a:p>
            <a:pPr algn="ctr"/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And its rising up all around</a:t>
            </a:r>
          </a:p>
          <a:p>
            <a:pPr algn="ctr"/>
            <a:r>
              <a:rPr lang="en-US" sz="3600" dirty="0" smtClean="0"/>
              <a:t>It’s the anthem of the Lord’s renown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And together we sing</a:t>
            </a:r>
          </a:p>
          <a:p>
            <a:pPr algn="ctr"/>
            <a:r>
              <a:rPr lang="en-US" sz="3600" dirty="0" smtClean="0"/>
              <a:t>Everyone 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Holy is the Lord God almighty</a:t>
            </a:r>
          </a:p>
          <a:p>
            <a:pPr algn="ctr"/>
            <a:r>
              <a:rPr lang="en-US" sz="3600" dirty="0" smtClean="0"/>
              <a:t>The earth is filled with His glory</a:t>
            </a:r>
          </a:p>
          <a:p>
            <a:pPr algn="ctr"/>
            <a:r>
              <a:rPr lang="en-US" sz="3600" dirty="0" smtClean="0"/>
              <a:t>Holy is the Lord God almighty</a:t>
            </a:r>
          </a:p>
          <a:p>
            <a:pPr algn="ctr"/>
            <a:r>
              <a:rPr lang="en-US" sz="3600" dirty="0" smtClean="0"/>
              <a:t>The earth is filled with his glory</a:t>
            </a:r>
          </a:p>
          <a:p>
            <a:pPr algn="ctr"/>
            <a:r>
              <a:rPr lang="en-US" sz="3600" dirty="0" smtClean="0"/>
              <a:t>The earth is filled with his glory</a:t>
            </a:r>
          </a:p>
          <a:p>
            <a:pPr algn="ctr"/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Kindness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Open up the skies of mercy</a:t>
            </a:r>
          </a:p>
          <a:p>
            <a:pPr algn="ctr"/>
            <a:r>
              <a:rPr lang="en-US" sz="3600" dirty="0" smtClean="0"/>
              <a:t>And rain down the cleansing flood</a:t>
            </a:r>
          </a:p>
          <a:p>
            <a:pPr algn="ctr"/>
            <a:r>
              <a:rPr lang="en-US" sz="3600" dirty="0" smtClean="0"/>
              <a:t>Healing waters, rise around us</a:t>
            </a:r>
          </a:p>
          <a:p>
            <a:pPr algn="ctr"/>
            <a:r>
              <a:rPr lang="en-US" sz="3600" dirty="0" smtClean="0"/>
              <a:t>Here our cries Lord, Let ‘</a:t>
            </a:r>
            <a:r>
              <a:rPr lang="en-US" sz="3600" dirty="0" err="1" smtClean="0"/>
              <a:t>em</a:t>
            </a:r>
            <a:r>
              <a:rPr lang="en-US" sz="3600" dirty="0" smtClean="0"/>
              <a:t> rise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It’s your kindness Lord</a:t>
            </a:r>
          </a:p>
          <a:p>
            <a:pPr algn="ctr"/>
            <a:r>
              <a:rPr lang="en-US" sz="3600" dirty="0" smtClean="0"/>
              <a:t>That leads us to repentance</a:t>
            </a:r>
          </a:p>
          <a:p>
            <a:pPr algn="ctr"/>
            <a:r>
              <a:rPr lang="en-US" sz="3600" dirty="0" smtClean="0"/>
              <a:t>Your </a:t>
            </a:r>
            <a:r>
              <a:rPr lang="en-US" sz="3600" dirty="0" err="1" smtClean="0"/>
              <a:t>favour</a:t>
            </a:r>
            <a:r>
              <a:rPr lang="en-US" sz="3600" dirty="0" smtClean="0"/>
              <a:t> LORD is our desire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It’s your beauty Lord</a:t>
            </a:r>
          </a:p>
          <a:p>
            <a:pPr algn="ctr"/>
            <a:r>
              <a:rPr lang="en-US" sz="3600" dirty="0" smtClean="0"/>
              <a:t>That makes us stand in silence</a:t>
            </a:r>
          </a:p>
          <a:p>
            <a:pPr algn="ctr"/>
            <a:r>
              <a:rPr lang="en-US" sz="3600" dirty="0" smtClean="0"/>
              <a:t>And your love, your love is better than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an feel your mercy falling</a:t>
            </a:r>
          </a:p>
          <a:p>
            <a:pPr algn="ctr"/>
            <a:r>
              <a:rPr lang="en-US" sz="3600" dirty="0" smtClean="0"/>
              <a:t>You are turning our hearts back again</a:t>
            </a:r>
          </a:p>
          <a:p>
            <a:pPr algn="ctr"/>
            <a:r>
              <a:rPr lang="en-US" sz="3600" dirty="0" smtClean="0"/>
              <a:t>Hear our praises rise to heaven</a:t>
            </a:r>
          </a:p>
          <a:p>
            <a:pPr algn="ctr"/>
            <a:r>
              <a:rPr lang="en-US" sz="3600" dirty="0" smtClean="0"/>
              <a:t>Draw us hear Lord, meet us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491</Words>
  <Application>Microsoft Office PowerPoint</Application>
  <PresentationFormat>On-screen Show (4:3)</PresentationFormat>
  <Paragraphs>85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Marvelous Light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Holy Is the Lord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Kindness</vt:lpstr>
      <vt:lpstr>Slide 24</vt:lpstr>
      <vt:lpstr>Slide 25</vt:lpstr>
      <vt:lpstr>Slide 26</vt:lpstr>
      <vt:lpstr>Slide 27</vt:lpstr>
    </vt:vector>
  </TitlesOfParts>
  <Company>Sony Electronics,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10</cp:revision>
  <dcterms:created xsi:type="dcterms:W3CDTF">2009-02-19T00:32:50Z</dcterms:created>
  <dcterms:modified xsi:type="dcterms:W3CDTF">2009-03-05T01:06:01Z</dcterms:modified>
</cp:coreProperties>
</file>