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 id="262" r:id="rId8"/>
    <p:sldId id="263" r:id="rId9"/>
    <p:sldId id="295" r:id="rId10"/>
    <p:sldId id="296" r:id="rId11"/>
    <p:sldId id="297" r:id="rId12"/>
    <p:sldId id="298" r:id="rId13"/>
    <p:sldId id="299" r:id="rId14"/>
    <p:sldId id="300" r:id="rId15"/>
    <p:sldId id="301"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8" r:id="rId30"/>
    <p:sldId id="277" r:id="rId31"/>
    <p:sldId id="279" r:id="rId32"/>
    <p:sldId id="280" r:id="rId33"/>
    <p:sldId id="281" r:id="rId34"/>
    <p:sldId id="282" r:id="rId35"/>
    <p:sldId id="283" r:id="rId36"/>
    <p:sldId id="284" r:id="rId37"/>
    <p:sldId id="285" r:id="rId38"/>
    <p:sldId id="286" r:id="rId39"/>
    <p:sldId id="287" r:id="rId40"/>
    <p:sldId id="290" r:id="rId41"/>
    <p:sldId id="288" r:id="rId42"/>
    <p:sldId id="291" r:id="rId43"/>
    <p:sldId id="294" r:id="rId44"/>
    <p:sldId id="292" r:id="rId45"/>
    <p:sldId id="293" r:id="rId46"/>
    <p:sldId id="289"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5B4BE6-6AFE-4829-BD9C-9EDFE458C944}" type="datetimeFigureOut">
              <a:rPr lang="en-US" smtClean="0"/>
              <a:t>2/4/2009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8EC59-7489-4E32-AA0A-376DB0B73F3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5B4BE6-6AFE-4829-BD9C-9EDFE458C944}" type="datetimeFigureOut">
              <a:rPr lang="en-US" smtClean="0"/>
              <a:t>2/4/2009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8EC59-7489-4E32-AA0A-376DB0B73F3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5B4BE6-6AFE-4829-BD9C-9EDFE458C944}" type="datetimeFigureOut">
              <a:rPr lang="en-US" smtClean="0"/>
              <a:t>2/4/2009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8EC59-7489-4E32-AA0A-376DB0B73F3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5B4BE6-6AFE-4829-BD9C-9EDFE458C944}" type="datetimeFigureOut">
              <a:rPr lang="en-US" smtClean="0"/>
              <a:t>2/4/2009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68EC59-7489-4E32-AA0A-376DB0B73F3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5B4BE6-6AFE-4829-BD9C-9EDFE458C944}" type="datetimeFigureOut">
              <a:rPr lang="en-US" smtClean="0"/>
              <a:t>2/4/2009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68EC59-7489-4E32-AA0A-376DB0B73F3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5B4BE6-6AFE-4829-BD9C-9EDFE458C944}" type="datetimeFigureOut">
              <a:rPr lang="en-US" smtClean="0"/>
              <a:t>2/4/2009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68EC59-7489-4E32-AA0A-376DB0B73F3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5B4BE6-6AFE-4829-BD9C-9EDFE458C944}" type="datetimeFigureOut">
              <a:rPr lang="en-US" smtClean="0"/>
              <a:t>2/4/2009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68EC59-7489-4E32-AA0A-376DB0B73F3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5B4BE6-6AFE-4829-BD9C-9EDFE458C944}" type="datetimeFigureOut">
              <a:rPr lang="en-US" smtClean="0"/>
              <a:t>2/4/2009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68EC59-7489-4E32-AA0A-376DB0B73F3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5B4BE6-6AFE-4829-BD9C-9EDFE458C944}" type="datetimeFigureOut">
              <a:rPr lang="en-US" smtClean="0"/>
              <a:t>2/4/2009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68EC59-7489-4E32-AA0A-376DB0B73F3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5B4BE6-6AFE-4829-BD9C-9EDFE458C944}" type="datetimeFigureOut">
              <a:rPr lang="en-US" smtClean="0"/>
              <a:t>2/4/2009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8EC59-7489-4E32-AA0A-376DB0B73F3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5B4BE6-6AFE-4829-BD9C-9EDFE458C944}" type="datetimeFigureOut">
              <a:rPr lang="en-US" smtClean="0"/>
              <a:t>2/4/2009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8EC59-7489-4E32-AA0A-376DB0B73F3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5B4BE6-6AFE-4829-BD9C-9EDFE458C944}" type="datetimeFigureOut">
              <a:rPr lang="en-US" smtClean="0"/>
              <a:t>2/4/2009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68EC59-7489-4E32-AA0A-376DB0B73F38}"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It Was</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4525963"/>
          </a:xfrm>
        </p:spPr>
        <p:txBody>
          <a:bodyPr/>
          <a:lstStyle/>
          <a:p>
            <a:pPr algn="ctr">
              <a:buNone/>
            </a:pPr>
            <a:r>
              <a:rPr lang="en-US" dirty="0" smtClean="0"/>
              <a:t>It was You, that went through</a:t>
            </a:r>
          </a:p>
          <a:p>
            <a:pPr algn="ctr">
              <a:buNone/>
            </a:pPr>
            <a:r>
              <a:rPr lang="en-US" dirty="0" smtClean="0"/>
              <a:t>All that torment, all that shame</a:t>
            </a:r>
          </a:p>
          <a:p>
            <a:pPr algn="ctr">
              <a:buNone/>
            </a:pPr>
            <a:endParaRPr lang="en-US" dirty="0"/>
          </a:p>
          <a:p>
            <a:pPr algn="ctr">
              <a:buNone/>
            </a:pPr>
            <a:r>
              <a:rPr lang="en-US" dirty="0" smtClean="0"/>
              <a:t>Lord, it was me that couldn’t see</a:t>
            </a:r>
          </a:p>
          <a:p>
            <a:pPr algn="ctr">
              <a:buNone/>
            </a:pPr>
            <a:r>
              <a:rPr lang="en-US" dirty="0" smtClean="0"/>
              <a:t>I didn’t know I was my own worst enemy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4525963"/>
          </a:xfrm>
        </p:spPr>
        <p:txBody>
          <a:bodyPr/>
          <a:lstStyle/>
          <a:p>
            <a:pPr algn="ctr">
              <a:buNone/>
            </a:pPr>
            <a:r>
              <a:rPr lang="en-US" dirty="0" smtClean="0"/>
              <a:t>It was,</a:t>
            </a:r>
          </a:p>
          <a:p>
            <a:pPr algn="ctr">
              <a:buNone/>
            </a:pPr>
            <a:r>
              <a:rPr lang="en-US" dirty="0" smtClean="0"/>
              <a:t>It was,</a:t>
            </a:r>
          </a:p>
          <a:p>
            <a:pPr algn="ctr">
              <a:buNone/>
            </a:pPr>
            <a:r>
              <a:rPr lang="en-US" dirty="0" smtClean="0"/>
              <a:t>It was you,</a:t>
            </a:r>
          </a:p>
          <a:p>
            <a:pPr algn="ctr">
              <a:buNone/>
            </a:pPr>
            <a:r>
              <a:rPr lang="en-US" dirty="0" smtClean="0"/>
              <a:t>Lord, it was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4525963"/>
          </a:xfrm>
        </p:spPr>
        <p:txBody>
          <a:bodyPr/>
          <a:lstStyle/>
          <a:p>
            <a:pPr algn="ctr">
              <a:buNone/>
            </a:pPr>
            <a:r>
              <a:rPr lang="en-US" dirty="0" smtClean="0"/>
              <a:t>Lord it was them, that condemned</a:t>
            </a:r>
          </a:p>
          <a:p>
            <a:pPr algn="ctr">
              <a:buNone/>
            </a:pPr>
            <a:r>
              <a:rPr lang="en-US" dirty="0" smtClean="0"/>
              <a:t>All the </a:t>
            </a:r>
            <a:r>
              <a:rPr lang="en-US" dirty="0"/>
              <a:t>C</a:t>
            </a:r>
            <a:r>
              <a:rPr lang="en-US" dirty="0" smtClean="0"/>
              <a:t>hrist followers</a:t>
            </a:r>
          </a:p>
          <a:p>
            <a:pPr algn="ctr">
              <a:buNone/>
            </a:pPr>
            <a:endParaRPr lang="en-US" dirty="0"/>
          </a:p>
          <a:p>
            <a:pPr algn="ctr">
              <a:buNone/>
            </a:pPr>
            <a:r>
              <a:rPr lang="en-US" dirty="0" smtClean="0"/>
              <a:t>It was we, that believed</a:t>
            </a:r>
          </a:p>
          <a:p>
            <a:pPr algn="ctr">
              <a:buNone/>
            </a:pPr>
            <a:r>
              <a:rPr lang="en-US" dirty="0" smtClean="0"/>
              <a:t>All the souls on this earth should be free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4525963"/>
          </a:xfrm>
        </p:spPr>
        <p:txBody>
          <a:bodyPr/>
          <a:lstStyle/>
          <a:p>
            <a:pPr algn="ctr">
              <a:buNone/>
            </a:pPr>
            <a:r>
              <a:rPr lang="en-US" dirty="0" smtClean="0"/>
              <a:t>It was,</a:t>
            </a:r>
          </a:p>
          <a:p>
            <a:pPr algn="ctr">
              <a:buNone/>
            </a:pPr>
            <a:r>
              <a:rPr lang="en-US" dirty="0" smtClean="0"/>
              <a:t>It was,</a:t>
            </a:r>
          </a:p>
          <a:p>
            <a:pPr algn="ctr">
              <a:buNone/>
            </a:pPr>
            <a:r>
              <a:rPr lang="en-US" dirty="0" smtClean="0"/>
              <a:t>It was you,</a:t>
            </a:r>
          </a:p>
          <a:p>
            <a:pPr algn="ctr">
              <a:buNone/>
            </a:pPr>
            <a:r>
              <a:rPr lang="en-US" dirty="0" smtClean="0"/>
              <a:t>Lord, it was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Come All You Weary</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10200"/>
          </a:xfrm>
        </p:spPr>
        <p:txBody>
          <a:bodyPr>
            <a:normAutofit/>
          </a:bodyPr>
          <a:lstStyle/>
          <a:p>
            <a:pPr algn="ctr">
              <a:buNone/>
            </a:pPr>
            <a:r>
              <a:rPr lang="en-US" dirty="0" smtClean="0"/>
              <a:t>Come all you weary with your heavy loads</a:t>
            </a:r>
          </a:p>
          <a:p>
            <a:pPr algn="ctr">
              <a:buNone/>
            </a:pPr>
            <a:r>
              <a:rPr lang="en-US" dirty="0" smtClean="0"/>
              <a:t>Lay down your burdens find rest for you souls</a:t>
            </a:r>
          </a:p>
          <a:p>
            <a:pPr algn="ctr">
              <a:buNone/>
            </a:pPr>
            <a:r>
              <a:rPr lang="en-US" dirty="0" smtClean="0"/>
              <a:t>Cause my yoke is easy my burden is kind</a:t>
            </a:r>
          </a:p>
          <a:p>
            <a:pPr algn="ctr">
              <a:buNone/>
            </a:pPr>
            <a:r>
              <a:rPr lang="en-US" dirty="0" smtClean="0"/>
              <a:t>I’ll take yours upon me and you can take mine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 y="1143000"/>
            <a:ext cx="8382000" cy="5410200"/>
          </a:xfrm>
        </p:spPr>
        <p:txBody>
          <a:bodyPr>
            <a:normAutofit/>
          </a:bodyPr>
          <a:lstStyle/>
          <a:p>
            <a:pPr algn="ctr">
              <a:buNone/>
            </a:pPr>
            <a:r>
              <a:rPr lang="en-US" dirty="0" smtClean="0"/>
              <a:t>Come all you weary, move through the earth,</a:t>
            </a:r>
          </a:p>
          <a:p>
            <a:pPr algn="ctr">
              <a:buNone/>
            </a:pPr>
            <a:r>
              <a:rPr lang="en-US" dirty="0" smtClean="0"/>
              <a:t>You’ve been spurned at fine restaurants and</a:t>
            </a:r>
          </a:p>
          <a:p>
            <a:pPr algn="ctr">
              <a:buNone/>
            </a:pPr>
            <a:r>
              <a:rPr lang="en-US" dirty="0" smtClean="0"/>
              <a:t>Kicked out of church;</a:t>
            </a:r>
          </a:p>
          <a:p>
            <a:pPr algn="ctr">
              <a:buNone/>
            </a:pPr>
            <a:r>
              <a:rPr lang="en-US" dirty="0" smtClean="0"/>
              <a:t>I’ve got a couple of loaves, so sit down at my feet</a:t>
            </a:r>
          </a:p>
          <a:p>
            <a:pPr algn="ctr">
              <a:buNone/>
            </a:pPr>
            <a:r>
              <a:rPr lang="en-US" dirty="0" smtClean="0"/>
              <a:t>Lend me your ears and we’ll break bread and 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 y="1143000"/>
            <a:ext cx="8382000" cy="5410200"/>
          </a:xfrm>
        </p:spPr>
        <p:txBody>
          <a:bodyPr>
            <a:normAutofit/>
          </a:bodyPr>
          <a:lstStyle/>
          <a:p>
            <a:pPr algn="ctr">
              <a:buNone/>
            </a:pPr>
            <a:r>
              <a:rPr lang="en-US" dirty="0" smtClean="0"/>
              <a:t>Come all you weary</a:t>
            </a:r>
          </a:p>
          <a:p>
            <a:pPr algn="ctr">
              <a:buNone/>
            </a:pPr>
            <a:r>
              <a:rPr lang="en-US" dirty="0" smtClean="0"/>
              <a:t>Come gather round near me</a:t>
            </a:r>
          </a:p>
          <a:p>
            <a:pPr algn="ctr">
              <a:buNone/>
            </a:pPr>
            <a:r>
              <a:rPr lang="en-US" dirty="0" smtClean="0"/>
              <a:t>Find rest for your souls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1143000"/>
            <a:ext cx="9144000" cy="5410200"/>
          </a:xfrm>
        </p:spPr>
        <p:txBody>
          <a:bodyPr>
            <a:normAutofit/>
          </a:bodyPr>
          <a:lstStyle/>
          <a:p>
            <a:pPr algn="ctr">
              <a:buNone/>
            </a:pPr>
            <a:r>
              <a:rPr lang="en-US" dirty="0" smtClean="0"/>
              <a:t>Come all you weary, you crippled you lay</a:t>
            </a:r>
          </a:p>
          <a:p>
            <a:pPr algn="ctr">
              <a:buNone/>
            </a:pPr>
            <a:r>
              <a:rPr lang="en-US" dirty="0" smtClean="0"/>
              <a:t>I’ll help you along you can lay down your canes</a:t>
            </a:r>
          </a:p>
          <a:p>
            <a:pPr algn="ctr">
              <a:buNone/>
            </a:pPr>
            <a:r>
              <a:rPr lang="en-US" dirty="0" smtClean="0"/>
              <a:t>We’ve got a long way to go, </a:t>
            </a:r>
          </a:p>
          <a:p>
            <a:pPr algn="ctr">
              <a:buNone/>
            </a:pPr>
            <a:r>
              <a:rPr lang="en-US" dirty="0" smtClean="0"/>
              <a:t>but we’ll travel as friends</a:t>
            </a:r>
          </a:p>
          <a:p>
            <a:pPr algn="ctr">
              <a:buNone/>
            </a:pPr>
            <a:r>
              <a:rPr lang="en-US" dirty="0" smtClean="0"/>
              <a:t>The light’s growing bright further up further 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 y="1143000"/>
            <a:ext cx="8382000" cy="5410200"/>
          </a:xfrm>
        </p:spPr>
        <p:txBody>
          <a:bodyPr>
            <a:normAutofit/>
          </a:bodyPr>
          <a:lstStyle/>
          <a:p>
            <a:pPr algn="ctr">
              <a:buNone/>
            </a:pPr>
            <a:r>
              <a:rPr lang="en-US" dirty="0" smtClean="0"/>
              <a:t>Come all you weary</a:t>
            </a:r>
          </a:p>
          <a:p>
            <a:pPr algn="ctr">
              <a:buNone/>
            </a:pPr>
            <a:r>
              <a:rPr lang="en-US" dirty="0" smtClean="0"/>
              <a:t>Come gather round near me</a:t>
            </a:r>
          </a:p>
          <a:p>
            <a:pPr algn="ctr">
              <a:buNone/>
            </a:pPr>
            <a:r>
              <a:rPr lang="en-US" dirty="0" smtClean="0"/>
              <a:t>Come all you weary</a:t>
            </a:r>
          </a:p>
          <a:p>
            <a:pPr algn="ctr">
              <a:buNone/>
            </a:pPr>
            <a:r>
              <a:rPr lang="en-US" dirty="0" smtClean="0"/>
              <a:t>Come gather round near me</a:t>
            </a:r>
          </a:p>
          <a:p>
            <a:pPr algn="ctr">
              <a:buNone/>
            </a:pPr>
            <a:endParaRPr lang="en-US" dirty="0" smtClean="0"/>
          </a:p>
          <a:p>
            <a:pPr algn="ctr">
              <a:buNone/>
            </a:pPr>
            <a:r>
              <a:rPr lang="en-US" dirty="0" smtClean="0"/>
              <a:t>Find rest for your souls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 y="1143000"/>
            <a:ext cx="8382000" cy="5410200"/>
          </a:xfrm>
        </p:spPr>
        <p:txBody>
          <a:bodyPr>
            <a:normAutofit/>
          </a:bodyPr>
          <a:lstStyle/>
          <a:p>
            <a:pPr algn="ctr">
              <a:buNone/>
            </a:pPr>
            <a:r>
              <a:rPr lang="en-US" dirty="0" smtClean="0"/>
              <a:t>Come all you weary</a:t>
            </a:r>
          </a:p>
          <a:p>
            <a:pPr algn="ctr">
              <a:buNone/>
            </a:pPr>
            <a:r>
              <a:rPr lang="en-US" dirty="0" smtClean="0"/>
              <a:t>Come gather round near me</a:t>
            </a:r>
          </a:p>
          <a:p>
            <a:pPr algn="ctr">
              <a:buNone/>
            </a:pPr>
            <a:r>
              <a:rPr lang="en-US" dirty="0" smtClean="0"/>
              <a:t>Come all you weary</a:t>
            </a:r>
          </a:p>
          <a:p>
            <a:pPr algn="ctr">
              <a:buNone/>
            </a:pPr>
            <a:r>
              <a:rPr lang="en-US" dirty="0" smtClean="0"/>
              <a:t>Come gather round near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 y="1143000"/>
            <a:ext cx="8382000" cy="5410200"/>
          </a:xfrm>
        </p:spPr>
        <p:txBody>
          <a:bodyPr>
            <a:normAutofit/>
          </a:bodyPr>
          <a:lstStyle/>
          <a:p>
            <a:pPr algn="ctr">
              <a:buNone/>
            </a:pPr>
            <a:r>
              <a:rPr lang="en-US" dirty="0" smtClean="0"/>
              <a:t>Find rest for your souls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Walk it Off</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4525963"/>
          </a:xfrm>
        </p:spPr>
        <p:txBody>
          <a:bodyPr/>
          <a:lstStyle/>
          <a:p>
            <a:pPr algn="ctr">
              <a:buNone/>
            </a:pPr>
            <a:r>
              <a:rPr lang="en-US" dirty="0" smtClean="0"/>
              <a:t>Lay down your head</a:t>
            </a:r>
          </a:p>
          <a:p>
            <a:pPr algn="ctr">
              <a:buNone/>
            </a:pPr>
            <a:r>
              <a:rPr lang="en-US" dirty="0" smtClean="0"/>
              <a:t>Think about life</a:t>
            </a:r>
          </a:p>
          <a:p>
            <a:pPr algn="ctr">
              <a:buNone/>
            </a:pPr>
            <a:r>
              <a:rPr lang="en-US" dirty="0" smtClean="0"/>
              <a:t>Don’t fade away</a:t>
            </a:r>
          </a:p>
          <a:p>
            <a:pPr algn="ctr">
              <a:buNone/>
            </a:pPr>
            <a:r>
              <a:rPr lang="en-US" dirty="0" smtClean="0"/>
              <a:t>Like the waning worldly light</a:t>
            </a:r>
          </a:p>
          <a:p>
            <a:pPr algn="ctr">
              <a:buNone/>
            </a:pPr>
            <a:r>
              <a:rPr lang="en-US" dirty="0" smtClean="0"/>
              <a:t>Don’t bargain your soul</a:t>
            </a:r>
          </a:p>
          <a:p>
            <a:pPr algn="ctr">
              <a:buNone/>
            </a:pPr>
            <a:r>
              <a:rPr lang="en-US" dirty="0" smtClean="0"/>
              <a:t>Or it will all float on with the dead clouds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4525963"/>
          </a:xfrm>
        </p:spPr>
        <p:txBody>
          <a:bodyPr/>
          <a:lstStyle/>
          <a:p>
            <a:pPr algn="ctr">
              <a:buNone/>
            </a:pPr>
            <a:r>
              <a:rPr lang="en-US" dirty="0" smtClean="0"/>
              <a:t>Americans say,</a:t>
            </a:r>
          </a:p>
          <a:p>
            <a:pPr algn="ctr">
              <a:buNone/>
            </a:pPr>
            <a:r>
              <a:rPr lang="en-US" dirty="0" smtClean="0"/>
              <a:t>“Just walk it off”</a:t>
            </a:r>
          </a:p>
          <a:p>
            <a:pPr algn="ctr">
              <a:buNone/>
            </a:pPr>
            <a:r>
              <a:rPr lang="en-US" dirty="0" smtClean="0"/>
              <a:t>Don’t ask about someone’s problems</a:t>
            </a:r>
          </a:p>
          <a:p>
            <a:pPr algn="ctr">
              <a:buNone/>
            </a:pPr>
            <a:r>
              <a:rPr lang="en-US" dirty="0" smtClean="0"/>
              <a:t>But politely turn and cough</a:t>
            </a:r>
          </a:p>
          <a:p>
            <a:pPr algn="ctr">
              <a:buNone/>
            </a:pPr>
            <a:r>
              <a:rPr lang="en-US" dirty="0" smtClean="0"/>
              <a:t>Don’t look on the outward of one’s self</a:t>
            </a:r>
          </a:p>
          <a:p>
            <a:pPr algn="ctr">
              <a:buNone/>
            </a:pPr>
            <a:r>
              <a:rPr lang="en-US" dirty="0" smtClean="0"/>
              <a:t>Just don’t knock my scalpel off my vanity shelf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4525963"/>
          </a:xfrm>
        </p:spPr>
        <p:txBody>
          <a:bodyPr>
            <a:normAutofit lnSpcReduction="10000"/>
          </a:bodyPr>
          <a:lstStyle/>
          <a:p>
            <a:pPr algn="ctr">
              <a:buNone/>
            </a:pPr>
            <a:r>
              <a:rPr lang="en-US" dirty="0" smtClean="0"/>
              <a:t>Scholars have said,</a:t>
            </a:r>
          </a:p>
          <a:p>
            <a:pPr algn="ctr">
              <a:buNone/>
            </a:pPr>
            <a:r>
              <a:rPr lang="en-US" dirty="0" smtClean="0"/>
              <a:t>“This world is wrong”</a:t>
            </a:r>
          </a:p>
          <a:p>
            <a:pPr algn="ctr">
              <a:buNone/>
            </a:pPr>
            <a:r>
              <a:rPr lang="en-US" dirty="0" smtClean="0"/>
              <a:t>Yeah there’s some truth there</a:t>
            </a:r>
          </a:p>
          <a:p>
            <a:pPr algn="ctr">
              <a:buNone/>
            </a:pPr>
            <a:r>
              <a:rPr lang="en-US" dirty="0" smtClean="0"/>
              <a:t>But how do we move on?</a:t>
            </a:r>
          </a:p>
          <a:p>
            <a:pPr algn="ctr">
              <a:buNone/>
            </a:pPr>
            <a:r>
              <a:rPr lang="en-US" dirty="0" smtClean="0"/>
              <a:t>So do we change?</a:t>
            </a:r>
          </a:p>
          <a:p>
            <a:pPr algn="ctr">
              <a:buNone/>
            </a:pPr>
            <a:r>
              <a:rPr lang="en-US" dirty="0" smtClean="0"/>
              <a:t>Or sit here and rot?</a:t>
            </a:r>
          </a:p>
          <a:p>
            <a:pPr algn="ctr">
              <a:buNone/>
            </a:pPr>
            <a:r>
              <a:rPr lang="en-US" dirty="0" smtClean="0"/>
              <a:t>Still our only answer,</a:t>
            </a:r>
          </a:p>
          <a:p>
            <a:pPr algn="ctr">
              <a:buNone/>
            </a:pPr>
            <a:r>
              <a:rPr lang="en-US" dirty="0" smtClean="0"/>
              <a:t>Is “just walk it off”</a:t>
            </a:r>
          </a:p>
          <a:p>
            <a:pPr algn="ctr">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4525963"/>
          </a:xfrm>
        </p:spPr>
        <p:txBody>
          <a:bodyPr/>
          <a:lstStyle/>
          <a:p>
            <a:pPr algn="ctr">
              <a:buNone/>
            </a:pPr>
            <a:r>
              <a:rPr lang="en-US" dirty="0" smtClean="0"/>
              <a:t>So lift up your head,</a:t>
            </a:r>
          </a:p>
          <a:p>
            <a:pPr algn="ctr">
              <a:buNone/>
            </a:pPr>
            <a:r>
              <a:rPr lang="en-US" dirty="0" smtClean="0"/>
              <a:t>Thinking is done</a:t>
            </a:r>
          </a:p>
          <a:p>
            <a:pPr algn="ctr">
              <a:buNone/>
            </a:pPr>
            <a:r>
              <a:rPr lang="en-US" dirty="0" smtClean="0"/>
              <a:t>Open your eyes</a:t>
            </a:r>
          </a:p>
          <a:p>
            <a:pPr algn="ctr">
              <a:buNone/>
            </a:pPr>
            <a:r>
              <a:rPr lang="en-US" dirty="0" smtClean="0"/>
              <a:t>See the flaming burning sun</a:t>
            </a:r>
          </a:p>
          <a:p>
            <a:pPr algn="ctr">
              <a:buNone/>
            </a:pPr>
            <a:endParaRPr lang="en-US" dirty="0" smtClean="0"/>
          </a:p>
          <a:p>
            <a:pPr algn="ctr">
              <a:buNone/>
            </a:pPr>
            <a:r>
              <a:rPr lang="en-US" dirty="0" smtClean="0"/>
              <a:t>Shining through the dead clouds</a:t>
            </a:r>
          </a:p>
          <a:p>
            <a:pPr algn="ctr">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Mercy and Grace</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10200"/>
          </a:xfrm>
        </p:spPr>
        <p:txBody>
          <a:bodyPr>
            <a:normAutofit/>
          </a:bodyPr>
          <a:lstStyle/>
          <a:p>
            <a:pPr algn="ctr">
              <a:buNone/>
            </a:pPr>
            <a:r>
              <a:rPr lang="en-US" dirty="0" smtClean="0"/>
              <a:t>Lord your mercy</a:t>
            </a:r>
          </a:p>
          <a:p>
            <a:pPr algn="ctr">
              <a:buNone/>
            </a:pPr>
            <a:r>
              <a:rPr lang="en-US" dirty="0" smtClean="0"/>
              <a:t>Comes and fills this place</a:t>
            </a:r>
          </a:p>
          <a:p>
            <a:pPr algn="ctr">
              <a:buNone/>
            </a:pPr>
            <a:r>
              <a:rPr lang="en-US" dirty="0" smtClean="0"/>
              <a:t>Your compassion</a:t>
            </a:r>
          </a:p>
          <a:p>
            <a:pPr algn="ctr">
              <a:buNone/>
            </a:pPr>
            <a:r>
              <a:rPr lang="en-US" dirty="0" smtClean="0"/>
              <a:t>Comes with your embrace</a:t>
            </a:r>
          </a:p>
          <a:p>
            <a:pPr algn="ctr">
              <a:buNone/>
            </a:pPr>
            <a:r>
              <a:rPr lang="en-US" dirty="0" smtClean="0"/>
              <a:t>Lord I seek you</a:t>
            </a:r>
          </a:p>
          <a:p>
            <a:pPr algn="ctr">
              <a:buNone/>
            </a:pPr>
            <a:r>
              <a:rPr lang="en-US" dirty="0" smtClean="0"/>
              <a:t>And your face</a:t>
            </a:r>
          </a:p>
          <a:p>
            <a:pPr algn="ctr">
              <a:buNone/>
            </a:pPr>
            <a:r>
              <a:rPr lang="en-US" dirty="0" smtClean="0"/>
              <a:t>Lord I love you</a:t>
            </a:r>
          </a:p>
          <a:p>
            <a:pPr algn="ctr">
              <a:buNone/>
            </a:pPr>
            <a:r>
              <a:rPr lang="en-US" dirty="0" smtClean="0"/>
              <a:t>Want more of you</a:t>
            </a:r>
          </a:p>
          <a:p>
            <a:pPr algn="ctr">
              <a:buNone/>
            </a:pPr>
            <a:r>
              <a:rPr lang="en-US" dirty="0" smtClean="0"/>
              <a:t>And your grace</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Send me your mercy and grace</a:t>
            </a:r>
          </a:p>
          <a:p>
            <a:pPr algn="ctr">
              <a:buNone/>
            </a:pPr>
            <a:r>
              <a:rPr lang="en-US" dirty="0" smtClean="0"/>
              <a:t>Let your love reign down in this place</a:t>
            </a:r>
          </a:p>
          <a:p>
            <a:pPr algn="ctr">
              <a:buNone/>
            </a:pPr>
            <a:r>
              <a:rPr lang="en-US" dirty="0" smtClean="0"/>
              <a:t>Show me your compassion and love</a:t>
            </a:r>
          </a:p>
          <a:p>
            <a:pPr algn="ctr">
              <a:buNone/>
            </a:pPr>
            <a:r>
              <a:rPr lang="en-US" dirty="0" smtClean="0"/>
              <a:t>Send me your strength from above</a:t>
            </a:r>
          </a:p>
          <a:p>
            <a:pPr algn="ctr">
              <a:buNone/>
            </a:pPr>
            <a:endParaRPr lang="en-US" dirty="0"/>
          </a:p>
          <a:p>
            <a:pPr algn="ctr">
              <a:buNone/>
            </a:pPr>
            <a:r>
              <a:rPr lang="en-US" dirty="0" smtClean="0"/>
              <a:t>Give me your love</a:t>
            </a:r>
          </a:p>
          <a:p>
            <a:pPr algn="ctr">
              <a:buNone/>
            </a:pPr>
            <a:r>
              <a:rPr lang="en-US" dirty="0" smtClean="0"/>
              <a:t>Send me your mercy</a:t>
            </a:r>
          </a:p>
          <a:p>
            <a:pPr algn="ctr">
              <a:buNone/>
            </a:pPr>
            <a:r>
              <a:rPr lang="en-US" dirty="0" smtClean="0"/>
              <a:t>Send me your wisdom</a:t>
            </a:r>
          </a:p>
          <a:p>
            <a:pPr algn="ctr">
              <a:buNone/>
            </a:pPr>
            <a:r>
              <a:rPr lang="en-US" dirty="0" smtClean="0"/>
              <a:t>Lord I am yours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10200"/>
          </a:xfrm>
        </p:spPr>
        <p:txBody>
          <a:bodyPr>
            <a:normAutofit/>
          </a:bodyPr>
          <a:lstStyle/>
          <a:p>
            <a:pPr algn="ctr">
              <a:buNone/>
            </a:pPr>
            <a:r>
              <a:rPr lang="en-US" dirty="0" smtClean="0"/>
              <a:t>Lord your mercy</a:t>
            </a:r>
          </a:p>
          <a:p>
            <a:pPr algn="ctr">
              <a:buNone/>
            </a:pPr>
            <a:r>
              <a:rPr lang="en-US" dirty="0" smtClean="0"/>
              <a:t>Comes and fills this place</a:t>
            </a:r>
          </a:p>
          <a:p>
            <a:pPr algn="ctr">
              <a:buNone/>
            </a:pPr>
            <a:r>
              <a:rPr lang="en-US" dirty="0" smtClean="0"/>
              <a:t>Your compassion</a:t>
            </a:r>
          </a:p>
          <a:p>
            <a:pPr algn="ctr">
              <a:buNone/>
            </a:pPr>
            <a:r>
              <a:rPr lang="en-US" dirty="0" smtClean="0"/>
              <a:t>Comes with your embrace</a:t>
            </a:r>
          </a:p>
          <a:p>
            <a:pPr algn="ctr">
              <a:buNone/>
            </a:pPr>
            <a:r>
              <a:rPr lang="en-US" dirty="0" smtClean="0"/>
              <a:t>Lord I seek you</a:t>
            </a:r>
          </a:p>
          <a:p>
            <a:pPr algn="ctr">
              <a:buNone/>
            </a:pPr>
            <a:r>
              <a:rPr lang="en-US" dirty="0" smtClean="0"/>
              <a:t>And your face</a:t>
            </a:r>
          </a:p>
          <a:p>
            <a:pPr algn="ctr">
              <a:buNone/>
            </a:pPr>
            <a:r>
              <a:rPr lang="en-US" dirty="0" smtClean="0"/>
              <a:t>Lord I love you</a:t>
            </a:r>
          </a:p>
          <a:p>
            <a:pPr algn="ctr">
              <a:buNone/>
            </a:pPr>
            <a:r>
              <a:rPr lang="en-US" dirty="0" smtClean="0"/>
              <a:t>Want more of you</a:t>
            </a:r>
          </a:p>
          <a:p>
            <a:pPr algn="ctr">
              <a:buNone/>
            </a:pPr>
            <a:r>
              <a:rPr lang="en-US" dirty="0" smtClean="0"/>
              <a:t>And your grace</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Send me your mercy and grace</a:t>
            </a:r>
          </a:p>
          <a:p>
            <a:pPr algn="ctr">
              <a:buNone/>
            </a:pPr>
            <a:r>
              <a:rPr lang="en-US" dirty="0" smtClean="0"/>
              <a:t>Let your love reign down in this place</a:t>
            </a:r>
          </a:p>
          <a:p>
            <a:pPr algn="ctr">
              <a:buNone/>
            </a:pPr>
            <a:r>
              <a:rPr lang="en-US" dirty="0" smtClean="0"/>
              <a:t>Show me your compassion and love</a:t>
            </a:r>
          </a:p>
          <a:p>
            <a:pPr algn="ctr">
              <a:buNone/>
            </a:pPr>
            <a:r>
              <a:rPr lang="en-US" dirty="0" smtClean="0"/>
              <a:t>Send me your strength from above</a:t>
            </a:r>
          </a:p>
          <a:p>
            <a:pPr algn="ctr">
              <a:buNone/>
            </a:pPr>
            <a:endParaRPr lang="en-US" dirty="0"/>
          </a:p>
          <a:p>
            <a:pPr algn="ctr">
              <a:buNone/>
            </a:pPr>
            <a:r>
              <a:rPr lang="en-US" dirty="0" smtClean="0"/>
              <a:t>Give me your love</a:t>
            </a:r>
          </a:p>
          <a:p>
            <a:pPr algn="ctr">
              <a:buNone/>
            </a:pPr>
            <a:r>
              <a:rPr lang="en-US" dirty="0" smtClean="0"/>
              <a:t>Send me your mercy</a:t>
            </a:r>
          </a:p>
          <a:p>
            <a:pPr algn="ctr">
              <a:buNone/>
            </a:pPr>
            <a:r>
              <a:rPr lang="en-US" dirty="0" smtClean="0"/>
              <a:t>Send me your wisdom</a:t>
            </a:r>
          </a:p>
          <a:p>
            <a:pPr algn="ctr">
              <a:buNone/>
            </a:pPr>
            <a:r>
              <a:rPr lang="en-US" dirty="0" smtClean="0"/>
              <a:t>Lord I am yours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Lord I am Yours</a:t>
            </a:r>
          </a:p>
          <a:p>
            <a:pPr algn="ctr">
              <a:buNone/>
            </a:pPr>
            <a:r>
              <a:rPr lang="en-US" dirty="0" smtClean="0"/>
              <a:t>Lord I am Yours</a:t>
            </a:r>
          </a:p>
          <a:p>
            <a:pPr algn="ctr">
              <a:buNone/>
            </a:pPr>
            <a:r>
              <a:rPr lang="en-US" dirty="0" smtClean="0"/>
              <a:t>Lord I am Yours</a:t>
            </a:r>
            <a:endParaRPr lang="en-US" dirty="0" smtClean="0"/>
          </a:p>
          <a:p>
            <a:pPr algn="ctr">
              <a:buNone/>
            </a:pPr>
            <a:r>
              <a:rPr lang="en-US" dirty="0" smtClean="0"/>
              <a:t>Lord I am Yours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Passion</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Give us a passion lord</a:t>
            </a:r>
          </a:p>
          <a:p>
            <a:pPr algn="ctr">
              <a:buNone/>
            </a:pPr>
            <a:r>
              <a:rPr lang="en-US" dirty="0" smtClean="0"/>
              <a:t>Think with our minds, live with our lives</a:t>
            </a:r>
          </a:p>
          <a:p>
            <a:pPr algn="ctr">
              <a:buNone/>
            </a:pPr>
            <a:r>
              <a:rPr lang="en-US" dirty="0" smtClean="0"/>
              <a:t>All in a passion for you</a:t>
            </a:r>
          </a:p>
          <a:p>
            <a:pPr algn="ctr">
              <a:buNone/>
            </a:pPr>
            <a:endParaRPr lang="en-US" dirty="0"/>
          </a:p>
          <a:p>
            <a:pPr algn="ctr">
              <a:buNone/>
            </a:pPr>
            <a:r>
              <a:rPr lang="en-US" dirty="0" smtClean="0"/>
              <a:t>Give us a passion Lord</a:t>
            </a:r>
          </a:p>
          <a:p>
            <a:pPr algn="ctr">
              <a:buNone/>
            </a:pPr>
            <a:r>
              <a:rPr lang="en-US" dirty="0" smtClean="0"/>
              <a:t>Keep us alive, let us dive</a:t>
            </a:r>
          </a:p>
          <a:p>
            <a:pPr algn="ctr">
              <a:buNone/>
            </a:pPr>
            <a:r>
              <a:rPr lang="en-US" dirty="0" smtClean="0"/>
              <a:t>Headfirst in a crowd for you</a:t>
            </a:r>
            <a:endParaRPr lang="en-US"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Passion for your name</a:t>
            </a:r>
          </a:p>
          <a:p>
            <a:pPr algn="ctr">
              <a:buNone/>
            </a:pPr>
            <a:r>
              <a:rPr lang="en-US" dirty="0" smtClean="0"/>
              <a:t>I love you the same</a:t>
            </a:r>
          </a:p>
          <a:p>
            <a:pPr algn="ctr">
              <a:buNone/>
            </a:pPr>
            <a:r>
              <a:rPr lang="en-US" dirty="0" smtClean="0"/>
              <a:t>As you were</a:t>
            </a:r>
          </a:p>
          <a:p>
            <a:pPr algn="ctr">
              <a:buNone/>
            </a:pPr>
            <a:r>
              <a:rPr lang="en-US" dirty="0" smtClean="0"/>
              <a:t>As you are</a:t>
            </a:r>
          </a:p>
          <a:p>
            <a:pPr algn="ctr">
              <a:buNone/>
            </a:pPr>
            <a:r>
              <a:rPr lang="en-US" dirty="0" smtClean="0"/>
              <a:t>As you will be</a:t>
            </a:r>
          </a:p>
          <a:p>
            <a:pPr algn="ctr">
              <a:buNone/>
            </a:pPr>
            <a:r>
              <a:rPr lang="en-US" dirty="0" smtClean="0"/>
              <a:t>I’m in love with you for an eternity</a:t>
            </a:r>
            <a:endParaRPr lang="en-US" dirty="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Give us a passion lord</a:t>
            </a:r>
          </a:p>
          <a:p>
            <a:pPr algn="ctr">
              <a:buNone/>
            </a:pPr>
            <a:r>
              <a:rPr lang="en-US" dirty="0" smtClean="0"/>
              <a:t>Think with our minds, live with our lives</a:t>
            </a:r>
          </a:p>
          <a:p>
            <a:pPr algn="ctr">
              <a:buNone/>
            </a:pPr>
            <a:r>
              <a:rPr lang="en-US" dirty="0" smtClean="0"/>
              <a:t>All in a passion for you</a:t>
            </a:r>
          </a:p>
          <a:p>
            <a:pPr algn="ctr">
              <a:buNone/>
            </a:pPr>
            <a:endParaRPr lang="en-US" dirty="0"/>
          </a:p>
          <a:p>
            <a:pPr algn="ctr">
              <a:buNone/>
            </a:pPr>
            <a:r>
              <a:rPr lang="en-US" dirty="0" smtClean="0"/>
              <a:t>Give us a passion Lord</a:t>
            </a:r>
          </a:p>
          <a:p>
            <a:pPr algn="ctr">
              <a:buNone/>
            </a:pPr>
            <a:r>
              <a:rPr lang="en-US" dirty="0" smtClean="0"/>
              <a:t>Keep us alive, let us dive</a:t>
            </a:r>
          </a:p>
          <a:p>
            <a:pPr algn="ctr">
              <a:buNone/>
            </a:pPr>
            <a:r>
              <a:rPr lang="en-US" dirty="0" smtClean="0"/>
              <a:t>Headfirst in a crowd for you</a:t>
            </a:r>
            <a:endParaRPr lang="en-US"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Passion for your name</a:t>
            </a:r>
          </a:p>
          <a:p>
            <a:pPr algn="ctr">
              <a:buNone/>
            </a:pPr>
            <a:r>
              <a:rPr lang="en-US" dirty="0" smtClean="0"/>
              <a:t>I love you the same</a:t>
            </a:r>
          </a:p>
          <a:p>
            <a:pPr algn="ctr">
              <a:buNone/>
            </a:pPr>
            <a:r>
              <a:rPr lang="en-US" dirty="0" smtClean="0"/>
              <a:t>As you were</a:t>
            </a:r>
          </a:p>
          <a:p>
            <a:pPr algn="ctr">
              <a:buNone/>
            </a:pPr>
            <a:r>
              <a:rPr lang="en-US" dirty="0" smtClean="0"/>
              <a:t>As you are</a:t>
            </a:r>
          </a:p>
          <a:p>
            <a:pPr algn="ctr">
              <a:buNone/>
            </a:pPr>
            <a:r>
              <a:rPr lang="en-US" dirty="0" smtClean="0"/>
              <a:t>As you will be</a:t>
            </a:r>
          </a:p>
          <a:p>
            <a:pPr algn="ctr">
              <a:buNone/>
            </a:pPr>
            <a:r>
              <a:rPr lang="en-US" dirty="0" smtClean="0"/>
              <a:t>I’m in love with you for an eternity</a:t>
            </a:r>
            <a:endParaRPr lang="en-US"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Give us a passion Lord</a:t>
            </a:r>
          </a:p>
          <a:p>
            <a:pPr algn="ctr">
              <a:buNone/>
            </a:pPr>
            <a:r>
              <a:rPr lang="en-US" dirty="0" smtClean="0"/>
              <a:t>Give us a passion Lord</a:t>
            </a:r>
          </a:p>
          <a:p>
            <a:pPr algn="ctr">
              <a:buNone/>
            </a:pPr>
            <a:r>
              <a:rPr lang="en-US" dirty="0" smtClean="0"/>
              <a:t>Give us a passion Lord</a:t>
            </a:r>
          </a:p>
          <a:p>
            <a:pPr algn="ctr">
              <a:buNone/>
            </a:pPr>
            <a:r>
              <a:rPr lang="en-US" dirty="0" smtClean="0"/>
              <a:t>Give us a passion Lord</a:t>
            </a:r>
          </a:p>
          <a:p>
            <a:pPr algn="ctr">
              <a:buNone/>
            </a:pPr>
            <a:endParaRPr lang="en-US"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We Need</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We lift our hands</a:t>
            </a:r>
          </a:p>
          <a:p>
            <a:pPr algn="ctr">
              <a:buNone/>
            </a:pPr>
            <a:r>
              <a:rPr lang="en-US" dirty="0" smtClean="0"/>
              <a:t>To the King</a:t>
            </a:r>
          </a:p>
          <a:p>
            <a:pPr algn="ctr">
              <a:buNone/>
            </a:pPr>
            <a:r>
              <a:rPr lang="en-US" dirty="0" smtClean="0"/>
              <a:t>And with one voice</a:t>
            </a:r>
          </a:p>
          <a:p>
            <a:pPr algn="ctr">
              <a:buNone/>
            </a:pPr>
            <a:r>
              <a:rPr lang="en-US" dirty="0" smtClean="0"/>
              <a:t>Our praises sing, all to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Lord meet with us</a:t>
            </a:r>
          </a:p>
          <a:p>
            <a:pPr algn="ctr">
              <a:buNone/>
            </a:pPr>
            <a:r>
              <a:rPr lang="en-US" dirty="0" smtClean="0"/>
              <a:t>We need more of you</a:t>
            </a:r>
          </a:p>
          <a:p>
            <a:pPr algn="ctr">
              <a:buNone/>
            </a:pPr>
            <a:r>
              <a:rPr lang="en-US" dirty="0" smtClean="0"/>
              <a:t>Fill us with your love</a:t>
            </a:r>
          </a:p>
          <a:p>
            <a:pPr algn="ctr">
              <a:buNone/>
            </a:pPr>
            <a:r>
              <a:rPr lang="en-US" dirty="0" smtClean="0"/>
              <a:t>Let your spirit move</a:t>
            </a:r>
            <a:endParaRPr lang="en-US" dirty="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Lord meet with us</a:t>
            </a:r>
          </a:p>
          <a:p>
            <a:pPr algn="ctr">
              <a:buNone/>
            </a:pPr>
            <a:r>
              <a:rPr lang="en-US" dirty="0" smtClean="0"/>
              <a:t>We need more of you</a:t>
            </a:r>
          </a:p>
          <a:p>
            <a:pPr algn="ctr">
              <a:buNone/>
            </a:pPr>
            <a:r>
              <a:rPr lang="en-US" dirty="0" smtClean="0"/>
              <a:t>Fill us with your love</a:t>
            </a:r>
          </a:p>
          <a:p>
            <a:pPr algn="ctr">
              <a:buNone/>
            </a:pPr>
            <a:r>
              <a:rPr lang="en-US" dirty="0" smtClean="0"/>
              <a:t>Let your spirit move</a:t>
            </a:r>
            <a:endParaRPr lang="en-US" dirty="0" smtClean="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We need everything</a:t>
            </a:r>
          </a:p>
          <a:p>
            <a:pPr algn="ctr">
              <a:buNone/>
            </a:pPr>
            <a:r>
              <a:rPr lang="en-US" dirty="0" smtClean="0"/>
              <a:t>That you have ever willed</a:t>
            </a:r>
          </a:p>
          <a:p>
            <a:pPr algn="ctr">
              <a:buNone/>
            </a:pPr>
            <a:r>
              <a:rPr lang="en-US" dirty="0" smtClean="0"/>
              <a:t>We were incomplete</a:t>
            </a:r>
          </a:p>
          <a:p>
            <a:pPr algn="ctr">
              <a:buNone/>
            </a:pPr>
            <a:r>
              <a:rPr lang="en-US" dirty="0" smtClean="0"/>
              <a:t>But now our hearts are filled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Lord meet with us</a:t>
            </a:r>
          </a:p>
          <a:p>
            <a:pPr algn="ctr">
              <a:buNone/>
            </a:pPr>
            <a:r>
              <a:rPr lang="en-US" dirty="0" smtClean="0"/>
              <a:t>We need more of you</a:t>
            </a:r>
          </a:p>
          <a:p>
            <a:pPr algn="ctr">
              <a:buNone/>
            </a:pPr>
            <a:r>
              <a:rPr lang="en-US" dirty="0" smtClean="0"/>
              <a:t>Fill us with your love</a:t>
            </a:r>
          </a:p>
          <a:p>
            <a:pPr algn="ctr">
              <a:buNone/>
            </a:pPr>
            <a:r>
              <a:rPr lang="en-US" dirty="0" smtClean="0"/>
              <a:t>Let your spirit move</a:t>
            </a:r>
            <a:endParaRPr lang="en-US" dirty="0"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We need everything</a:t>
            </a:r>
          </a:p>
          <a:p>
            <a:pPr algn="ctr">
              <a:buNone/>
            </a:pPr>
            <a:r>
              <a:rPr lang="en-US" dirty="0" smtClean="0"/>
              <a:t>That you have ever willed</a:t>
            </a:r>
          </a:p>
          <a:p>
            <a:pPr algn="ctr">
              <a:buNone/>
            </a:pPr>
            <a:r>
              <a:rPr lang="en-US" dirty="0" smtClean="0"/>
              <a:t>We were incomplete</a:t>
            </a:r>
          </a:p>
          <a:p>
            <a:pPr algn="ctr">
              <a:buNone/>
            </a:pPr>
            <a:r>
              <a:rPr lang="en-US" dirty="0" smtClean="0"/>
              <a:t>But now our hearts are filled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We need everything</a:t>
            </a:r>
          </a:p>
          <a:p>
            <a:pPr algn="ctr">
              <a:buNone/>
            </a:pPr>
            <a:r>
              <a:rPr lang="en-US" dirty="0" smtClean="0"/>
              <a:t>That you have ever willed</a:t>
            </a:r>
          </a:p>
          <a:p>
            <a:pPr algn="ctr">
              <a:buNone/>
            </a:pPr>
            <a:r>
              <a:rPr lang="en-US" dirty="0" smtClean="0"/>
              <a:t>We were incomplete</a:t>
            </a:r>
          </a:p>
          <a:p>
            <a:pPr algn="ctr">
              <a:buNone/>
            </a:pPr>
            <a:r>
              <a:rPr lang="en-US" dirty="0" smtClean="0"/>
              <a:t>But now our hearts are filled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r>
              <a:rPr lang="en-US" dirty="0" smtClean="0"/>
              <a:t>We need everything</a:t>
            </a:r>
          </a:p>
          <a:p>
            <a:pPr algn="ctr">
              <a:buNone/>
            </a:pPr>
            <a:r>
              <a:rPr lang="en-US" dirty="0" smtClean="0"/>
              <a:t>That you have ever willed</a:t>
            </a:r>
          </a:p>
          <a:p>
            <a:pPr algn="ctr">
              <a:buNone/>
            </a:pPr>
            <a:r>
              <a:rPr lang="en-US" dirty="0" smtClean="0"/>
              <a:t>We were incomplete</a:t>
            </a:r>
          </a:p>
          <a:p>
            <a:pPr algn="ctr">
              <a:buNone/>
            </a:pPr>
            <a:r>
              <a:rPr lang="en-US" dirty="0" smtClean="0"/>
              <a:t>But now our hearts are filled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43000"/>
            <a:ext cx="8229600" cy="5486400"/>
          </a:xfrm>
        </p:spPr>
        <p:txBody>
          <a:bodyPr/>
          <a:lstStyle/>
          <a:p>
            <a:pPr algn="ctr">
              <a:buNone/>
            </a:pPr>
            <a:endParaRPr lang="en-US" dirty="0"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2286000" y="2690813"/>
            <a:ext cx="4572000" cy="708025"/>
          </a:xfrm>
          <a:prstGeom prst="rect">
            <a:avLst/>
          </a:prstGeom>
          <a:noFill/>
          <a:ln w="9525">
            <a:noFill/>
            <a:miter lim="800000"/>
            <a:headEnd/>
            <a:tailEnd/>
          </a:ln>
        </p:spPr>
        <p:txBody>
          <a:bodyPr>
            <a:spAutoFit/>
          </a:bodyPr>
          <a:lstStyle/>
          <a:p>
            <a:pPr algn="ctr"/>
            <a:r>
              <a:rPr lang="en-US" sz="4000"/>
              <a:t>Go the Distance!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ChangeArrowheads="1"/>
          </p:cNvSpPr>
          <p:nvPr/>
        </p:nvSpPr>
        <p:spPr bwMode="auto">
          <a:xfrm>
            <a:off x="1828800" y="2590800"/>
            <a:ext cx="5562600" cy="708025"/>
          </a:xfrm>
          <a:prstGeom prst="rect">
            <a:avLst/>
          </a:prstGeom>
          <a:noFill/>
          <a:ln w="9525">
            <a:noFill/>
            <a:miter lim="800000"/>
            <a:headEnd/>
            <a:tailEnd/>
          </a:ln>
        </p:spPr>
        <p:txBody>
          <a:bodyPr>
            <a:spAutoFit/>
          </a:bodyPr>
          <a:lstStyle/>
          <a:p>
            <a:pPr algn="ctr"/>
            <a:r>
              <a:rPr lang="en-US" sz="4000"/>
              <a:t>Persevering Character</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ChangeArrowheads="1"/>
          </p:cNvSpPr>
          <p:nvPr/>
        </p:nvSpPr>
        <p:spPr bwMode="auto">
          <a:xfrm>
            <a:off x="685800" y="838200"/>
            <a:ext cx="7772400" cy="4894263"/>
          </a:xfrm>
          <a:prstGeom prst="rect">
            <a:avLst/>
          </a:prstGeom>
          <a:noFill/>
          <a:ln w="9525">
            <a:noFill/>
            <a:miter lim="800000"/>
            <a:headEnd/>
            <a:tailEnd/>
          </a:ln>
        </p:spPr>
        <p:txBody>
          <a:bodyPr>
            <a:spAutoFit/>
          </a:bodyPr>
          <a:lstStyle/>
          <a:p>
            <a:pPr algn="ctr"/>
            <a:r>
              <a:rPr lang="en-US" sz="2400"/>
              <a:t>(Acts 6:1 – 6:10)</a:t>
            </a:r>
          </a:p>
          <a:p>
            <a:pPr algn="ctr"/>
            <a:r>
              <a:rPr lang="en-US" sz="2400"/>
              <a:t/>
            </a:r>
            <a:br>
              <a:rPr lang="en-US" sz="2400"/>
            </a:br>
            <a:r>
              <a:rPr lang="en-US" sz="2400"/>
              <a:t>In those days when the number of disciples was increasing, the Grecian Jews among them complained against the Hebraic Jews because their widows were being overlooked in the daily distribution of food. So the Twelve gathered all the disciples together and said, "It would not be right for us to neglect the ministry of the word of God in order to wait on tables. Brothers, choose seven men from among you who are known to be full of the Spirit and wisdom. We will turn this responsibility over to them and will give our attention to prayer and the ministry of the word."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ChangeArrowheads="1"/>
          </p:cNvSpPr>
          <p:nvPr/>
        </p:nvSpPr>
        <p:spPr bwMode="auto">
          <a:xfrm>
            <a:off x="838200" y="1143000"/>
            <a:ext cx="7467600" cy="4154488"/>
          </a:xfrm>
          <a:prstGeom prst="rect">
            <a:avLst/>
          </a:prstGeom>
          <a:noFill/>
          <a:ln w="9525">
            <a:noFill/>
            <a:miter lim="800000"/>
            <a:headEnd/>
            <a:tailEnd/>
          </a:ln>
        </p:spPr>
        <p:txBody>
          <a:bodyPr>
            <a:spAutoFit/>
          </a:bodyPr>
          <a:lstStyle/>
          <a:p>
            <a:pPr algn="ctr"/>
            <a:r>
              <a:rPr lang="en-US" sz="2400"/>
              <a:t>(Acts 6:1 – 6:10 con’t.)</a:t>
            </a:r>
          </a:p>
          <a:p>
            <a:pPr algn="ctr"/>
            <a:r>
              <a:rPr lang="en-US" sz="2400"/>
              <a:t/>
            </a:r>
            <a:br>
              <a:rPr lang="en-US" sz="2400"/>
            </a:br>
            <a:r>
              <a:rPr lang="en-US" sz="2400"/>
              <a:t>This proposal pleased the whole group. They chose Stephen, a man full of faith and of the Holy Spirit; also Philip, Procorus, Nicanor, Timon, Parmenas, and Nicolas from Antioch, a convert to Judaism. They presented these men to the apostles, who prayed and laid their hands on them. </a:t>
            </a:r>
          </a:p>
          <a:p>
            <a:pPr algn="ctr"/>
            <a:r>
              <a:rPr lang="en-US" sz="2400"/>
              <a:t>So the word of God spread. The number of disciples in Jerusalem increased rapidly, and a large number of priests became obedient to the faith.</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ChangeArrowheads="1"/>
          </p:cNvSpPr>
          <p:nvPr/>
        </p:nvSpPr>
        <p:spPr bwMode="auto">
          <a:xfrm>
            <a:off x="838200" y="1143000"/>
            <a:ext cx="7467600" cy="3786188"/>
          </a:xfrm>
          <a:prstGeom prst="rect">
            <a:avLst/>
          </a:prstGeom>
          <a:noFill/>
          <a:ln w="9525">
            <a:noFill/>
            <a:miter lim="800000"/>
            <a:headEnd/>
            <a:tailEnd/>
          </a:ln>
        </p:spPr>
        <p:txBody>
          <a:bodyPr>
            <a:spAutoFit/>
          </a:bodyPr>
          <a:lstStyle/>
          <a:p>
            <a:pPr algn="ctr"/>
            <a:r>
              <a:rPr lang="en-US" sz="2400"/>
              <a:t>(Acts 6:1 – 6:10 con’t.)</a:t>
            </a:r>
          </a:p>
          <a:p>
            <a:pPr algn="ctr"/>
            <a:r>
              <a:rPr lang="en-US" sz="2400"/>
              <a:t/>
            </a:r>
            <a:br>
              <a:rPr lang="en-US" sz="2400"/>
            </a:br>
            <a:r>
              <a:rPr lang="en-US" sz="2400"/>
              <a:t> Now Stephen, a man full of God's grace and power, did great wonders and miraculous signs among the people. Opposition arose, however, from members of the Synagogue of the Freedmen (as it was called)—Jews of Cyrene and Alexandria as well as the provinces of Cilicia and Asia. These men began to argue with Stephen, but they could not stand up against his wisdom or the Spirit by whom he spoke.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ChangeArrowheads="1"/>
          </p:cNvSpPr>
          <p:nvPr/>
        </p:nvSpPr>
        <p:spPr bwMode="auto">
          <a:xfrm>
            <a:off x="1981200" y="2738438"/>
            <a:ext cx="4876800" cy="708025"/>
          </a:xfrm>
          <a:prstGeom prst="rect">
            <a:avLst/>
          </a:prstGeom>
          <a:noFill/>
          <a:ln w="9525">
            <a:noFill/>
            <a:miter lim="800000"/>
            <a:headEnd/>
            <a:tailEnd/>
          </a:ln>
        </p:spPr>
        <p:txBody>
          <a:bodyPr>
            <a:spAutoFit/>
          </a:bodyPr>
          <a:lstStyle/>
          <a:p>
            <a:pPr algn="ctr"/>
            <a:r>
              <a:rPr lang="en-US" sz="4000"/>
              <a:t>Persevering Speech</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ChangeArrowheads="1"/>
          </p:cNvSpPr>
          <p:nvPr/>
        </p:nvSpPr>
        <p:spPr bwMode="auto">
          <a:xfrm>
            <a:off x="914400" y="1524000"/>
            <a:ext cx="7315200" cy="3786188"/>
          </a:xfrm>
          <a:prstGeom prst="rect">
            <a:avLst/>
          </a:prstGeom>
          <a:noFill/>
          <a:ln w="9525">
            <a:noFill/>
            <a:miter lim="800000"/>
            <a:headEnd/>
            <a:tailEnd/>
          </a:ln>
        </p:spPr>
        <p:txBody>
          <a:bodyPr>
            <a:spAutoFit/>
          </a:bodyPr>
          <a:lstStyle/>
          <a:p>
            <a:pPr algn="ctr"/>
            <a:r>
              <a:rPr lang="en-US" sz="2400"/>
              <a:t>(Acts 7:51-53)</a:t>
            </a:r>
          </a:p>
          <a:p>
            <a:pPr algn="ctr"/>
            <a:r>
              <a:rPr lang="en-US" sz="2400"/>
              <a:t/>
            </a:r>
            <a:br>
              <a:rPr lang="en-US" sz="2400"/>
            </a:br>
            <a:r>
              <a:rPr lang="en-US" sz="2400"/>
              <a:t>"You stiff-necked people, with uncircumcised hearts and ears! You are just like your fathers: You always resist the Holy Spirit! Was there ever a prophet your fathers did not persecute? They even killed those who predicted the coming of the Righteous One. And now you have betrayed and murdered him—you who have received the law that was put into effect through angels but have not obeyed it."</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ChangeArrowheads="1"/>
          </p:cNvSpPr>
          <p:nvPr/>
        </p:nvSpPr>
        <p:spPr bwMode="auto">
          <a:xfrm>
            <a:off x="2209800" y="2743200"/>
            <a:ext cx="4576763" cy="708025"/>
          </a:xfrm>
          <a:prstGeom prst="rect">
            <a:avLst/>
          </a:prstGeom>
          <a:noFill/>
          <a:ln w="9525">
            <a:noFill/>
            <a:miter lim="800000"/>
            <a:headEnd/>
            <a:tailEnd/>
          </a:ln>
        </p:spPr>
        <p:txBody>
          <a:bodyPr wrap="none">
            <a:spAutoFit/>
          </a:bodyPr>
          <a:lstStyle/>
          <a:p>
            <a:r>
              <a:rPr lang="en-US" sz="4000"/>
              <a:t>Persevering Death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p:cNvSpPr>
            <a:spLocks noChangeArrowheads="1"/>
          </p:cNvSpPr>
          <p:nvPr/>
        </p:nvSpPr>
        <p:spPr bwMode="auto">
          <a:xfrm>
            <a:off x="1676400" y="2286000"/>
            <a:ext cx="5867400" cy="1200150"/>
          </a:xfrm>
          <a:prstGeom prst="rect">
            <a:avLst/>
          </a:prstGeom>
          <a:noFill/>
          <a:ln w="9525">
            <a:noFill/>
            <a:miter lim="800000"/>
            <a:headEnd/>
            <a:tailEnd/>
          </a:ln>
        </p:spPr>
        <p:txBody>
          <a:bodyPr>
            <a:spAutoFit/>
          </a:bodyPr>
          <a:lstStyle/>
          <a:p>
            <a:pPr algn="ctr"/>
            <a:r>
              <a:rPr lang="en-US" sz="2400"/>
              <a:t>(Acts 7:54)</a:t>
            </a:r>
          </a:p>
          <a:p>
            <a:pPr algn="ctr"/>
            <a:r>
              <a:rPr lang="en-US" sz="2400"/>
              <a:t>When they heard this, they were furious and gnashed their teeth at him.</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1143000" y="1295400"/>
            <a:ext cx="6781800" cy="2678113"/>
          </a:xfrm>
          <a:prstGeom prst="rect">
            <a:avLst/>
          </a:prstGeom>
          <a:noFill/>
          <a:ln w="9525">
            <a:noFill/>
            <a:miter lim="800000"/>
            <a:headEnd/>
            <a:tailEnd/>
          </a:ln>
        </p:spPr>
        <p:txBody>
          <a:bodyPr>
            <a:spAutoFit/>
          </a:bodyPr>
          <a:lstStyle/>
          <a:p>
            <a:pPr algn="ctr"/>
            <a:r>
              <a:rPr lang="en-US" sz="2400"/>
              <a:t>(Acts 7:57-58)</a:t>
            </a:r>
          </a:p>
          <a:p>
            <a:pPr algn="ctr"/>
            <a:endParaRPr lang="en-US" sz="2400"/>
          </a:p>
          <a:p>
            <a:pPr algn="ctr"/>
            <a:r>
              <a:rPr lang="en-US" sz="2400"/>
              <a:t>At this they covered their ears and yelling at the top of their voices, they all rushed at him, dragged him out of the city and began to stone him. Meanwhile, the witnesses laid their clothes at the feet of a young man named Saul.</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1066800" y="1524000"/>
            <a:ext cx="7086600" cy="2678113"/>
          </a:xfrm>
          <a:prstGeom prst="rect">
            <a:avLst/>
          </a:prstGeom>
          <a:noFill/>
          <a:ln w="9525">
            <a:noFill/>
            <a:miter lim="800000"/>
            <a:headEnd/>
            <a:tailEnd/>
          </a:ln>
        </p:spPr>
        <p:txBody>
          <a:bodyPr>
            <a:spAutoFit/>
          </a:bodyPr>
          <a:lstStyle/>
          <a:p>
            <a:pPr algn="ctr"/>
            <a:r>
              <a:rPr lang="en-US" sz="2400"/>
              <a:t>Acts (7:59-60)</a:t>
            </a:r>
          </a:p>
          <a:p>
            <a:pPr algn="ctr"/>
            <a:endParaRPr lang="en-US" sz="2400"/>
          </a:p>
          <a:p>
            <a:pPr algn="ctr"/>
            <a:r>
              <a:rPr lang="en-US" sz="2400"/>
              <a:t>While they were stoning him, Stephen prayed, "Lord Jesus, receive my spirit." Then he fell on his knees and cried out, "Lord, do not hold this sin against them." When he had said this, he fell asleep.</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ChangeArrowheads="1"/>
          </p:cNvSpPr>
          <p:nvPr/>
        </p:nvSpPr>
        <p:spPr bwMode="auto">
          <a:xfrm>
            <a:off x="2286000" y="2274888"/>
            <a:ext cx="4572000" cy="830262"/>
          </a:xfrm>
          <a:prstGeom prst="rect">
            <a:avLst/>
          </a:prstGeom>
          <a:noFill/>
          <a:ln w="9525">
            <a:noFill/>
            <a:miter lim="800000"/>
            <a:headEnd/>
            <a:tailEnd/>
          </a:ln>
        </p:spPr>
        <p:txBody>
          <a:bodyPr>
            <a:spAutoFit/>
          </a:bodyPr>
          <a:lstStyle/>
          <a:p>
            <a:pPr algn="ctr"/>
            <a:r>
              <a:rPr lang="en-US" sz="2400"/>
              <a:t>Are you willing to go the distance?</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1038</Words>
  <Application>Microsoft Office PowerPoint</Application>
  <PresentationFormat>On-screen Show (4:3)</PresentationFormat>
  <Paragraphs>202</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Slide 1</vt:lpstr>
      <vt:lpstr>It Was</vt:lpstr>
      <vt:lpstr>Slide 3</vt:lpstr>
      <vt:lpstr>Slide 4</vt:lpstr>
      <vt:lpstr>Slide 5</vt:lpstr>
      <vt:lpstr>Slide 6</vt:lpstr>
      <vt:lpstr>Slide 7</vt:lpstr>
      <vt:lpstr>Come All You Weary</vt:lpstr>
      <vt:lpstr>Slide 9</vt:lpstr>
      <vt:lpstr>Slide 10</vt:lpstr>
      <vt:lpstr>Slide 11</vt:lpstr>
      <vt:lpstr>Slide 12</vt:lpstr>
      <vt:lpstr>Slide 13</vt:lpstr>
      <vt:lpstr>Slide 14</vt:lpstr>
      <vt:lpstr>Slide 15</vt:lpstr>
      <vt:lpstr>Slide 16</vt:lpstr>
      <vt:lpstr>Walk it Off</vt:lpstr>
      <vt:lpstr>Slide 18</vt:lpstr>
      <vt:lpstr>Slide 19</vt:lpstr>
      <vt:lpstr>Slide 20</vt:lpstr>
      <vt:lpstr>Slide 21</vt:lpstr>
      <vt:lpstr>Slide 22</vt:lpstr>
      <vt:lpstr>Mercy and Grace</vt:lpstr>
      <vt:lpstr>Slide 24</vt:lpstr>
      <vt:lpstr>Slide 25</vt:lpstr>
      <vt:lpstr>Slide 26</vt:lpstr>
      <vt:lpstr>Slide 27</vt:lpstr>
      <vt:lpstr>Slide 28</vt:lpstr>
      <vt:lpstr>Slide 29</vt:lpstr>
      <vt:lpstr>Passion</vt:lpstr>
      <vt:lpstr>Slide 31</vt:lpstr>
      <vt:lpstr>Slide 32</vt:lpstr>
      <vt:lpstr>Slide 33</vt:lpstr>
      <vt:lpstr>Slide 34</vt:lpstr>
      <vt:lpstr>Slide 35</vt:lpstr>
      <vt:lpstr>Slide 36</vt:lpstr>
      <vt:lpstr>We Need</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vector>
  </TitlesOfParts>
  <Company>Sony Electronics,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owner</dc:creator>
  <cp:lastModifiedBy>owner</cp:lastModifiedBy>
  <cp:revision>5</cp:revision>
  <dcterms:created xsi:type="dcterms:W3CDTF">2009-02-05T00:24:23Z</dcterms:created>
  <dcterms:modified xsi:type="dcterms:W3CDTF">2009-02-05T01:10:15Z</dcterms:modified>
</cp:coreProperties>
</file>