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1" r:id="rId3"/>
    <p:sldId id="272" r:id="rId4"/>
    <p:sldId id="273" r:id="rId5"/>
    <p:sldId id="274" r:id="rId6"/>
    <p:sldId id="275" r:id="rId7"/>
    <p:sldId id="277" r:id="rId8"/>
    <p:sldId id="278" r:id="rId9"/>
    <p:sldId id="279" r:id="rId10"/>
    <p:sldId id="276" r:id="rId11"/>
    <p:sldId id="280" r:id="rId12"/>
    <p:sldId id="281" r:id="rId13"/>
    <p:sldId id="282" r:id="rId14"/>
    <p:sldId id="294" r:id="rId15"/>
    <p:sldId id="295" r:id="rId16"/>
    <p:sldId id="296" r:id="rId17"/>
    <p:sldId id="297" r:id="rId18"/>
    <p:sldId id="298" r:id="rId19"/>
    <p:sldId id="286" r:id="rId20"/>
    <p:sldId id="283" r:id="rId21"/>
    <p:sldId id="284" r:id="rId22"/>
    <p:sldId id="291" r:id="rId23"/>
    <p:sldId id="292" r:id="rId24"/>
    <p:sldId id="293" r:id="rId25"/>
    <p:sldId id="287" r:id="rId26"/>
    <p:sldId id="285" r:id="rId27"/>
    <p:sldId id="288" r:id="rId28"/>
    <p:sldId id="289" r:id="rId29"/>
    <p:sldId id="290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4992" autoAdjust="0"/>
    <p:restoredTop sz="94660"/>
  </p:normalViewPr>
  <p:slideViewPr>
    <p:cSldViewPr>
      <p:cViewPr varScale="1">
        <p:scale>
          <a:sx n="74" d="100"/>
          <a:sy n="74" d="100"/>
        </p:scale>
        <p:origin x="-7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6E6C2-E419-4E04-B7C9-19DDC570D16F}" type="datetimeFigureOut">
              <a:rPr lang="en-US" smtClean="0"/>
              <a:pPr/>
              <a:t>2/25/2009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Marvelous Light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 once was fatherless</a:t>
            </a:r>
          </a:p>
          <a:p>
            <a:pPr algn="ctr"/>
            <a:r>
              <a:rPr lang="en-US" sz="3600" dirty="0" smtClean="0"/>
              <a:t>A stranger with no hope</a:t>
            </a:r>
          </a:p>
          <a:p>
            <a:pPr algn="ctr"/>
            <a:r>
              <a:rPr lang="en-US" sz="3600" dirty="0" smtClean="0"/>
              <a:t>Your kindness wakened me</a:t>
            </a:r>
          </a:p>
          <a:p>
            <a:pPr algn="ctr"/>
            <a:r>
              <a:rPr lang="en-US" sz="3600" dirty="0" smtClean="0"/>
              <a:t>Awakened me, from my sleep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Your love it beckons deeply</a:t>
            </a:r>
          </a:p>
          <a:p>
            <a:pPr algn="ctr"/>
            <a:r>
              <a:rPr lang="en-US" sz="3600" dirty="0" smtClean="0"/>
              <a:t>A call to come and die</a:t>
            </a:r>
          </a:p>
          <a:p>
            <a:pPr algn="ctr"/>
            <a:r>
              <a:rPr lang="en-US" sz="3600" dirty="0" smtClean="0"/>
              <a:t>By grace now I will come</a:t>
            </a:r>
          </a:p>
          <a:p>
            <a:pPr algn="ctr"/>
            <a:r>
              <a:rPr lang="en-US" sz="3600" dirty="0" smtClean="0"/>
              <a:t>And take this life, take your life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My dead heart now is beating</a:t>
            </a:r>
          </a:p>
          <a:p>
            <a:pPr algn="ctr"/>
            <a:r>
              <a:rPr lang="en-US" sz="3600" dirty="0" smtClean="0"/>
              <a:t>My deepest stains now clean</a:t>
            </a:r>
          </a:p>
          <a:p>
            <a:pPr algn="ctr"/>
            <a:r>
              <a:rPr lang="en-US" sz="3600" dirty="0" smtClean="0"/>
              <a:t>Your breath fills up my lungs</a:t>
            </a:r>
          </a:p>
          <a:p>
            <a:pPr algn="ctr"/>
            <a:r>
              <a:rPr lang="en-US" sz="3600" dirty="0" smtClean="0"/>
              <a:t>Now I’m free, now I’m free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Lift my hands and spin around</a:t>
            </a:r>
          </a:p>
          <a:p>
            <a:pPr algn="ctr"/>
            <a:r>
              <a:rPr lang="en-US" sz="3600" dirty="0" smtClean="0"/>
              <a:t>See the light that I have found</a:t>
            </a:r>
          </a:p>
          <a:p>
            <a:pPr algn="ctr"/>
            <a:r>
              <a:rPr lang="en-US" sz="3600" dirty="0" smtClean="0"/>
              <a:t>Oh the marvelous light</a:t>
            </a:r>
          </a:p>
          <a:p>
            <a:pPr algn="ctr"/>
            <a:r>
              <a:rPr lang="en-US" sz="3600" dirty="0" smtClean="0"/>
              <a:t>Marvelous light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Everything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Find me here</a:t>
            </a:r>
          </a:p>
          <a:p>
            <a:pPr algn="ctr"/>
            <a:r>
              <a:rPr lang="en-US" sz="3600" dirty="0" smtClean="0"/>
              <a:t>Speak to me</a:t>
            </a:r>
          </a:p>
          <a:p>
            <a:pPr algn="ctr"/>
            <a:r>
              <a:rPr lang="en-US" sz="3600" dirty="0" smtClean="0"/>
              <a:t>I want to feel you</a:t>
            </a:r>
          </a:p>
          <a:p>
            <a:pPr algn="ctr"/>
            <a:r>
              <a:rPr lang="en-US" sz="3600" dirty="0" smtClean="0"/>
              <a:t>I need to hear you</a:t>
            </a:r>
          </a:p>
          <a:p>
            <a:pPr algn="ctr"/>
            <a:r>
              <a:rPr lang="en-US" sz="3600" dirty="0" smtClean="0"/>
              <a:t>You are th</a:t>
            </a:r>
            <a:r>
              <a:rPr lang="en-US" sz="3600" dirty="0" smtClean="0"/>
              <a:t>e light</a:t>
            </a:r>
          </a:p>
          <a:p>
            <a:pPr algn="ctr"/>
            <a:r>
              <a:rPr lang="en-US" sz="3600" dirty="0" smtClean="0"/>
              <a:t>That’s leading me</a:t>
            </a:r>
          </a:p>
          <a:p>
            <a:pPr algn="ctr"/>
            <a:r>
              <a:rPr lang="en-US" sz="3600" dirty="0" smtClean="0"/>
              <a:t>To the place where I find peace again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 are the strength</a:t>
            </a:r>
          </a:p>
          <a:p>
            <a:pPr algn="ctr"/>
            <a:r>
              <a:rPr lang="en-US" sz="3600" dirty="0" smtClean="0"/>
              <a:t>T</a:t>
            </a:r>
            <a:r>
              <a:rPr lang="en-US" sz="3600" dirty="0" smtClean="0"/>
              <a:t>hat keeps me walking</a:t>
            </a:r>
          </a:p>
          <a:p>
            <a:pPr algn="ctr"/>
            <a:r>
              <a:rPr lang="en-US" sz="3600" dirty="0" smtClean="0"/>
              <a:t>You are the hope</a:t>
            </a:r>
          </a:p>
          <a:p>
            <a:pPr algn="ctr"/>
            <a:r>
              <a:rPr lang="en-US" sz="3600" dirty="0" smtClean="0"/>
              <a:t>That keeps me trusting</a:t>
            </a:r>
          </a:p>
          <a:p>
            <a:pPr algn="ctr"/>
            <a:r>
              <a:rPr lang="en-US" sz="3600" dirty="0" smtClean="0"/>
              <a:t>You are the light to my soul</a:t>
            </a:r>
          </a:p>
          <a:p>
            <a:pPr algn="ctr"/>
            <a:r>
              <a:rPr lang="en-US" sz="3600" dirty="0" smtClean="0"/>
              <a:t>You are my purpose, you’re everything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can I stand here</a:t>
            </a:r>
          </a:p>
          <a:p>
            <a:pPr algn="ctr"/>
            <a:r>
              <a:rPr lang="en-US" sz="3600" dirty="0" smtClean="0"/>
              <a:t>With you and not be moved by you?</a:t>
            </a:r>
          </a:p>
          <a:p>
            <a:pPr algn="ctr"/>
            <a:r>
              <a:rPr lang="en-US" sz="3600" dirty="0" smtClean="0"/>
              <a:t>Would you tell me how</a:t>
            </a:r>
          </a:p>
          <a:p>
            <a:pPr algn="ctr"/>
            <a:r>
              <a:rPr lang="en-US" sz="3600" dirty="0" smtClean="0"/>
              <a:t>Could it be any better than this?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 calm the storms</a:t>
            </a:r>
            <a:br>
              <a:rPr lang="en-US" sz="3600" dirty="0" smtClean="0"/>
            </a:br>
            <a:r>
              <a:rPr lang="en-US" sz="3600" dirty="0" smtClean="0"/>
              <a:t>And you give me rest</a:t>
            </a:r>
          </a:p>
          <a:p>
            <a:pPr algn="ctr"/>
            <a:r>
              <a:rPr lang="en-US" sz="3600" dirty="0" smtClean="0"/>
              <a:t>You hold me in your hands</a:t>
            </a:r>
          </a:p>
          <a:p>
            <a:pPr algn="ctr"/>
            <a:r>
              <a:rPr lang="en-US" sz="3600" dirty="0" smtClean="0"/>
              <a:t>You won’t let me fall</a:t>
            </a:r>
          </a:p>
          <a:p>
            <a:pPr algn="ctr"/>
            <a:r>
              <a:rPr lang="en-US" sz="3600" dirty="0" smtClean="0"/>
              <a:t>You steal my heart</a:t>
            </a:r>
          </a:p>
          <a:p>
            <a:pPr algn="ctr"/>
            <a:r>
              <a:rPr lang="en-US" sz="3600" dirty="0" smtClean="0"/>
              <a:t>And you take my breath away</a:t>
            </a:r>
          </a:p>
          <a:p>
            <a:pPr algn="ctr"/>
            <a:r>
              <a:rPr lang="en-US" sz="3600" dirty="0" smtClean="0"/>
              <a:t>Would you take me in?</a:t>
            </a:r>
          </a:p>
          <a:p>
            <a:pPr algn="ctr"/>
            <a:r>
              <a:rPr lang="en-US" sz="3600" dirty="0" smtClean="0"/>
              <a:t>Take me deeper now?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can I stand here</a:t>
            </a:r>
          </a:p>
          <a:p>
            <a:pPr algn="ctr"/>
            <a:r>
              <a:rPr lang="en-US" sz="3600" dirty="0" smtClean="0"/>
              <a:t>With you and not be moved by you?</a:t>
            </a:r>
          </a:p>
          <a:p>
            <a:pPr algn="ctr"/>
            <a:r>
              <a:rPr lang="en-US" sz="3600" dirty="0" smtClean="0"/>
              <a:t>Would you tell me how</a:t>
            </a:r>
          </a:p>
          <a:p>
            <a:pPr algn="ctr"/>
            <a:r>
              <a:rPr lang="en-US" sz="3600" dirty="0" smtClean="0"/>
              <a:t>Could it be any better than this?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can I stand here</a:t>
            </a:r>
          </a:p>
          <a:p>
            <a:pPr algn="ctr"/>
            <a:r>
              <a:rPr lang="en-US" sz="3600" dirty="0" smtClean="0"/>
              <a:t>With you and not be moved by you?</a:t>
            </a:r>
          </a:p>
          <a:p>
            <a:pPr algn="ctr"/>
            <a:r>
              <a:rPr lang="en-US" sz="3600" dirty="0" smtClean="0"/>
              <a:t>Would you tell me how</a:t>
            </a:r>
          </a:p>
          <a:p>
            <a:pPr algn="ctr"/>
            <a:r>
              <a:rPr lang="en-US" sz="3600" dirty="0" smtClean="0"/>
              <a:t>Could it be any better than this?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Mighty to Shave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Everyone needs compassion</a:t>
            </a:r>
          </a:p>
          <a:p>
            <a:pPr algn="ctr"/>
            <a:r>
              <a:rPr lang="en-US" sz="3600" dirty="0" smtClean="0"/>
              <a:t>Love that’s never failing</a:t>
            </a:r>
          </a:p>
          <a:p>
            <a:pPr algn="ctr"/>
            <a:r>
              <a:rPr lang="en-US" sz="3600" dirty="0" smtClean="0"/>
              <a:t>Let mercy fall on me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Everyone needs forgiveness</a:t>
            </a:r>
          </a:p>
          <a:p>
            <a:pPr algn="ctr"/>
            <a:r>
              <a:rPr lang="en-US" sz="3600" dirty="0" smtClean="0"/>
              <a:t>The kindness of a savior</a:t>
            </a:r>
          </a:p>
          <a:p>
            <a:pPr algn="ctr"/>
            <a:r>
              <a:rPr lang="en-US" sz="3600" dirty="0" smtClean="0"/>
              <a:t>The hope of nations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Savior</a:t>
            </a:r>
          </a:p>
          <a:p>
            <a:pPr algn="ctr"/>
            <a:r>
              <a:rPr lang="en-US" sz="3600" dirty="0" smtClean="0"/>
              <a:t>He can move the mountains</a:t>
            </a:r>
          </a:p>
          <a:p>
            <a:pPr algn="ctr"/>
            <a:r>
              <a:rPr lang="en-US" sz="3600" dirty="0" smtClean="0"/>
              <a:t>My God is mighty to save</a:t>
            </a:r>
          </a:p>
          <a:p>
            <a:pPr algn="ctr"/>
            <a:r>
              <a:rPr lang="en-US" sz="3600" dirty="0" smtClean="0"/>
              <a:t>He is mighty to save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Forever</a:t>
            </a:r>
          </a:p>
          <a:p>
            <a:pPr algn="ctr"/>
            <a:r>
              <a:rPr lang="en-US" sz="3600" dirty="0" smtClean="0"/>
              <a:t>Author of salvation</a:t>
            </a:r>
          </a:p>
          <a:p>
            <a:pPr algn="ctr"/>
            <a:r>
              <a:rPr lang="en-US" sz="3600" dirty="0" smtClean="0"/>
              <a:t>He rose and conquered the grave</a:t>
            </a:r>
          </a:p>
          <a:p>
            <a:pPr algn="ctr"/>
            <a:r>
              <a:rPr lang="en-US" sz="3600" dirty="0" smtClean="0"/>
              <a:t>Jesus conquered the grave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So take me as you find me</a:t>
            </a:r>
          </a:p>
          <a:p>
            <a:pPr algn="ctr"/>
            <a:r>
              <a:rPr lang="en-US" sz="3600" dirty="0" smtClean="0"/>
              <a:t>All my fears and failures</a:t>
            </a:r>
          </a:p>
          <a:p>
            <a:pPr algn="ctr"/>
            <a:r>
              <a:rPr lang="en-US" sz="3600" dirty="0" smtClean="0"/>
              <a:t>Fill my life again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I give my life to follow</a:t>
            </a:r>
          </a:p>
          <a:p>
            <a:pPr algn="ctr"/>
            <a:r>
              <a:rPr lang="en-US" sz="3600" dirty="0" smtClean="0"/>
              <a:t>Everything I believe in</a:t>
            </a:r>
          </a:p>
          <a:p>
            <a:pPr algn="ctr"/>
            <a:r>
              <a:rPr lang="en-US" sz="3600" dirty="0" smtClean="0"/>
              <a:t> </a:t>
            </a:r>
            <a:r>
              <a:rPr lang="en-US" sz="3600" dirty="0" smtClean="0"/>
              <a:t>Now I surrender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Shine your light and</a:t>
            </a:r>
          </a:p>
          <a:p>
            <a:pPr algn="ctr"/>
            <a:r>
              <a:rPr lang="en-US" sz="3600" dirty="0" smtClean="0"/>
              <a:t>Let the whole world see</a:t>
            </a:r>
          </a:p>
          <a:p>
            <a:pPr algn="ctr"/>
            <a:r>
              <a:rPr lang="en-US" sz="3600" dirty="0" smtClean="0"/>
              <a:t>We’re singing for the glory</a:t>
            </a:r>
          </a:p>
          <a:p>
            <a:pPr algn="ctr"/>
            <a:r>
              <a:rPr lang="en-US" sz="3600" dirty="0" smtClean="0"/>
              <a:t>Of the risen king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Jesus shine your light and</a:t>
            </a:r>
          </a:p>
          <a:p>
            <a:pPr algn="ctr"/>
            <a:r>
              <a:rPr lang="en-US" sz="3600" dirty="0" smtClean="0"/>
              <a:t>Let the whole world see</a:t>
            </a:r>
          </a:p>
          <a:p>
            <a:pPr algn="ctr"/>
            <a:r>
              <a:rPr lang="en-US" sz="3600" dirty="0" smtClean="0"/>
              <a:t>We’re singing for the glory</a:t>
            </a:r>
          </a:p>
          <a:p>
            <a:pPr algn="ctr"/>
            <a:r>
              <a:rPr lang="en-US" sz="3600" dirty="0" smtClean="0"/>
              <a:t>Of the risen King</a:t>
            </a:r>
            <a:endParaRPr lang="en-US" sz="3600" dirty="0" smtClean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Surrender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I’m giving you my heart</a:t>
            </a:r>
          </a:p>
          <a:p>
            <a:pPr algn="ctr"/>
            <a:r>
              <a:rPr lang="en-US" sz="3600" dirty="0" smtClean="0"/>
              <a:t>And all that is within</a:t>
            </a:r>
          </a:p>
          <a:p>
            <a:pPr algn="ctr"/>
            <a:r>
              <a:rPr lang="en-US" sz="3600" dirty="0" smtClean="0"/>
              <a:t>I lay it all down</a:t>
            </a:r>
          </a:p>
          <a:p>
            <a:pPr algn="ctr"/>
            <a:r>
              <a:rPr lang="en-US" sz="3600" dirty="0" smtClean="0"/>
              <a:t>F</a:t>
            </a:r>
            <a:r>
              <a:rPr lang="en-US" sz="3600" dirty="0" smtClean="0"/>
              <a:t>or the sake of you my King</a:t>
            </a:r>
          </a:p>
          <a:p>
            <a:pPr algn="ctr"/>
            <a:r>
              <a:rPr lang="en-US" sz="3600" dirty="0" smtClean="0"/>
              <a:t>I’m giving you my dreams</a:t>
            </a:r>
          </a:p>
          <a:p>
            <a:pPr algn="ctr"/>
            <a:r>
              <a:rPr lang="en-US" sz="3600" dirty="0" smtClean="0"/>
              <a:t>I’m laying down my rights</a:t>
            </a:r>
          </a:p>
          <a:p>
            <a:pPr algn="ctr"/>
            <a:r>
              <a:rPr lang="en-US" sz="3600" dirty="0" smtClean="0"/>
              <a:t>I’m giving up my pride</a:t>
            </a:r>
          </a:p>
          <a:p>
            <a:pPr algn="ctr"/>
            <a:r>
              <a:rPr lang="en-US" sz="3600" dirty="0" smtClean="0"/>
              <a:t>For the promise of new life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And I surrender all to you, all to you</a:t>
            </a:r>
          </a:p>
          <a:p>
            <a:pPr algn="ctr"/>
            <a:r>
              <a:rPr lang="en-US" sz="3600" dirty="0" smtClean="0"/>
              <a:t>And I surrender all to you, all to you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I’m singing you this song</a:t>
            </a:r>
          </a:p>
          <a:p>
            <a:pPr algn="ctr"/>
            <a:r>
              <a:rPr lang="en-US" sz="3600" dirty="0" smtClean="0"/>
              <a:t>I’m waiting at the cross</a:t>
            </a:r>
          </a:p>
          <a:p>
            <a:pPr algn="ctr"/>
            <a:r>
              <a:rPr lang="en-US" sz="3600" dirty="0" smtClean="0"/>
              <a:t>And all the world holds dear</a:t>
            </a:r>
          </a:p>
          <a:p>
            <a:pPr algn="ctr"/>
            <a:r>
              <a:rPr lang="en-US" sz="3600" dirty="0" smtClean="0"/>
              <a:t>I count it all as loss</a:t>
            </a:r>
          </a:p>
          <a:p>
            <a:pPr algn="ctr"/>
            <a:r>
              <a:rPr lang="en-US" sz="3600" dirty="0" smtClean="0"/>
              <a:t>For the sake of knowing you</a:t>
            </a:r>
          </a:p>
          <a:p>
            <a:pPr algn="ctr"/>
            <a:r>
              <a:rPr lang="en-US" sz="3600" dirty="0" smtClean="0"/>
              <a:t>The glory of your name</a:t>
            </a:r>
          </a:p>
          <a:p>
            <a:pPr algn="ctr"/>
            <a:r>
              <a:rPr lang="en-US" sz="3600" dirty="0" smtClean="0"/>
              <a:t>To know the lasting joy</a:t>
            </a:r>
          </a:p>
          <a:p>
            <a:pPr algn="ctr"/>
            <a:r>
              <a:rPr lang="en-US" sz="3600" dirty="0" smtClean="0"/>
              <a:t>Even sharing in your pain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588</Words>
  <Application>Microsoft Office PowerPoint</Application>
  <PresentationFormat>On-screen Show (4:3)</PresentationFormat>
  <Paragraphs>123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Marvelous Light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Everything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Mighty to Shave</vt:lpstr>
      <vt:lpstr>Slide 21</vt:lpstr>
      <vt:lpstr>Slide 22</vt:lpstr>
      <vt:lpstr>Slide 23</vt:lpstr>
      <vt:lpstr>Slide 24</vt:lpstr>
      <vt:lpstr>Slide 25</vt:lpstr>
      <vt:lpstr>Surrender</vt:lpstr>
      <vt:lpstr>Slide 27</vt:lpstr>
      <vt:lpstr>Slide 28</vt:lpstr>
      <vt:lpstr>Slide 29</vt:lpstr>
    </vt:vector>
  </TitlesOfParts>
  <Company>Sony Electronics,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5</cp:revision>
  <dcterms:created xsi:type="dcterms:W3CDTF">2009-02-19T00:32:50Z</dcterms:created>
  <dcterms:modified xsi:type="dcterms:W3CDTF">2009-02-26T01:08:22Z</dcterms:modified>
</cp:coreProperties>
</file>