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diagrams/colors1.xml" ContentType="application/vnd.openxmlformats-officedocument.drawingml.diagramColors+xml"/>
  <Override PartName="/ppt/diagrams/quickStyle4.xml" ContentType="application/vnd.openxmlformats-officedocument.drawingml.diagramStyl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diagrams/quickStyle2.xml" ContentType="application/vnd.openxmlformats-officedocument.drawingml.diagramStyle+xml"/>
  <Override PartName="/ppt/slides/slide2.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notesSlides/notesSlide18.xml" ContentType="application/vnd.openxmlformats-officedocument.presentationml.notesSlide+xml"/>
  <Default Extension="rels" ContentType="application/vnd.openxmlformats-package.relationships+xml"/>
  <Default Extension="xml" ContentType="application/xml"/>
  <Override PartName="/ppt/slides/slide14.xml" ContentType="application/vnd.openxmlformats-officedocument.presentationml.slide+xml"/>
  <Override PartName="/ppt/notesMasters/notesMaster1.xml" ContentType="application/vnd.openxmlformats-officedocument.presentationml.notesMaster+xml"/>
  <Override PartName="/ppt/diagrams/layout7.xml" ContentType="application/vnd.openxmlformats-officedocument.drawingml.diagramLayout+xml"/>
  <Override PartName="/ppt/notesSlides/notesSlide16.xml" ContentType="application/vnd.openxmlformats-officedocument.presentationml.notesSlide+xml"/>
  <Override PartName="/ppt/slides/slide10.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notesSlides/notesSlide14.xml" ContentType="application/vnd.openxmlformats-officedocument.presentationml.notesSlide+xml"/>
  <Override PartName="/ppt/diagrams/layout5.xml" ContentType="application/vnd.openxmlformats-officedocument.drawingml.diagramLayout+xml"/>
  <Override PartName="/ppt/diagrams/data6.xml" ContentType="application/vnd.openxmlformats-officedocument.drawingml.diagramData+xml"/>
  <Override PartName="/docProps/custom.xml" ContentType="application/vnd.openxmlformats-officedocument.custom-properties+xml"/>
  <Override PartName="/ppt/notesSlides/notesSlide9.xml" ContentType="application/vnd.openxmlformats-officedocument.presentationml.notesSlide+xml"/>
  <Override PartName="/ppt/diagrams/layout3.xml" ContentType="application/vnd.openxmlformats-officedocument.drawingml.diagramLayout+xml"/>
  <Override PartName="/ppt/diagrams/data4.xml" ContentType="application/vnd.openxmlformats-officedocument.drawingml.diagramData+xml"/>
  <Override PartName="/ppt/notesSlides/notesSlide12.xml" ContentType="application/vnd.openxmlformats-officedocument.presentationml.notesSlide+xml"/>
  <Override PartName="/ppt/diagrams/layout1.xml" ContentType="application/vnd.openxmlformats-officedocument.drawingml.diagramLayout+xml"/>
  <Override PartName="/ppt/notesSlides/notesSlide7.xml" ContentType="application/vnd.openxmlformats-officedocument.presentationml.notesSlide+xml"/>
  <Override PartName="/ppt/diagrams/data2.xml" ContentType="application/vnd.openxmlformats-officedocument.drawingml.diagramData+xml"/>
  <Override PartName="/ppt/notesSlides/notesSlide10.xml" ContentType="application/vnd.openxmlformats-officedocument.presentationml.notesSlide+xml"/>
  <Override PartName="/ppt/diagrams/colors6.xml" ContentType="application/vnd.openxmlformats-officedocument.drawingml.diagramColors+xml"/>
  <Default Extension="xlsx" ContentType="application/vnd.openxmlformats-officedocument.spreadsheetml.sheet"/>
  <Override PartName="/ppt/charts/chart3.xml" ContentType="application/vnd.openxmlformats-officedocument.drawingml.chart+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diagrams/colors4.xml" ContentType="application/vnd.openxmlformats-officedocument.drawingml.diagramColors+xml"/>
  <Override PartName="/ppt/diagrams/quickStyle7.xml" ContentType="application/vnd.openxmlformats-officedocument.drawingml.diagramStyle+xml"/>
  <Override PartName="/ppt/charts/chart1.xml" ContentType="application/vnd.openxmlformats-officedocument.drawingml.chart+xml"/>
  <Override PartName="/ppt/slides/slide5.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notesSlides/notesSlide3.xml" ContentType="application/vnd.openxmlformats-officedocument.presentationml.notesSlide+xml"/>
  <Default Extension="png" ContentType="image/png"/>
  <Override PartName="/ppt/diagrams/colors2.xml" ContentType="application/vnd.openxmlformats-officedocument.drawingml.diagramColors+xml"/>
  <Override PartName="/ppt/diagrams/quickStyle5.xml" ContentType="application/vnd.openxmlformats-officedocument.drawingml.diagramStyle+xml"/>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diagrams/quickStyle3.xml" ContentType="application/vnd.openxmlformats-officedocument.drawingml.diagramStyle+xml"/>
  <Override PartName="/ppt/slides/slide1.xml" ContentType="application/vnd.openxmlformats-officedocument.presentationml.slide+xml"/>
  <Override PartName="/ppt/slides/slide15.xml" ContentType="application/vnd.openxmlformats-officedocument.presentationml.slide+xml"/>
  <Default Extension="jpeg" ContentType="image/jpeg"/>
  <Override PartName="/ppt/slideLayouts/slideLayout3.xml" ContentType="application/vnd.openxmlformats-officedocument.presentationml.slideLayout+xml"/>
  <Override PartName="/ppt/diagrams/quickStyle1.xml" ContentType="application/vnd.openxmlformats-officedocument.drawingml.diagramStyle+xml"/>
  <Override PartName="/ppt/notesSlides/notesSlide17.xml" ContentType="application/vnd.openxmlformats-officedocument.presentationml.notesSlide+xml"/>
  <Override PartName="/ppt/presentation.xml" ContentType="application/vnd.openxmlformats-officedocument.presentationml.template.main+xml"/>
  <Override PartName="/ppt/slides/slide13.xml" ContentType="application/vnd.openxmlformats-officedocument.presentationml.slide+xml"/>
  <Override PartName="/ppt/slideLayouts/slideLayout1.xml" ContentType="application/vnd.openxmlformats-officedocument.presentationml.slideLayout+xml"/>
  <Override PartName="/ppt/notesSlides/notesSlide15.xml" ContentType="application/vnd.openxmlformats-officedocument.presentationml.notesSlide+xml"/>
  <Override PartName="/ppt/diagrams/layout6.xml" ContentType="application/vnd.openxmlformats-officedocument.drawingml.diagramLayout+xml"/>
  <Override PartName="/docProps/app.xml" ContentType="application/vnd.openxmlformats-officedocument.extended-properties+xml"/>
  <Override PartName="/ppt/slides/slide11.xml" ContentType="application/vnd.openxmlformats-officedocument.presentationml.slide+xml"/>
  <Override PartName="/ppt/diagrams/layout4.xml" ContentType="application/vnd.openxmlformats-officedocument.drawingml.diagramLayout+xml"/>
  <Override PartName="/ppt/notesSlides/notesSlide13.xml" ContentType="application/vnd.openxmlformats-officedocument.presentationml.notesSlide+xml"/>
  <Override PartName="/ppt/diagrams/data7.xml" ContentType="application/vnd.openxmlformats-officedocument.drawingml.diagramData+xml"/>
  <Override PartName="/ppt/notesSlides/notesSlide8.xml" ContentType="application/vnd.openxmlformats-officedocument.presentationml.notesSlide+xml"/>
  <Override PartName="/ppt/diagrams/layout2.xml" ContentType="application/vnd.openxmlformats-officedocument.drawingml.diagramLayout+xml"/>
  <Override PartName="/ppt/notesSlides/notesSlide11.xml" ContentType="application/vnd.openxmlformats-officedocument.presentationml.notesSlide+xml"/>
  <Override PartName="/ppt/diagrams/data5.xml" ContentType="application/vnd.openxmlformats-officedocument.drawingml.diagramData+xml"/>
  <Override PartName="/ppt/diagrams/colors7.xml" ContentType="application/vnd.openxmlformats-officedocument.drawingml.diagramColors+xml"/>
  <Override PartName="/ppt/notesSlides/notesSlide6.xml" ContentType="application/vnd.openxmlformats-officedocument.presentationml.notesSlide+xml"/>
  <Override PartName="/ppt/diagrams/data3.xml" ContentType="application/vnd.openxmlformats-officedocument.drawingml.diagramData+xml"/>
  <Override PartName="/ppt/diagrams/colors5.xml" ContentType="application/vnd.openxmlformats-officedocument.drawingml.diagramColors+xml"/>
  <Override PartName="/ppt/slides/slide8.xml" ContentType="application/vnd.openxmlformats-officedocument.presentationml.slide+xml"/>
  <Override PartName="/ppt/diagrams/data1.xml" ContentType="application/vnd.openxmlformats-officedocument.drawingml.diagramData+xml"/>
  <Override PartName="/ppt/notesSlides/notesSlide4.xml" ContentType="application/vnd.openxmlformats-officedocument.presentationml.notesSlide+xml"/>
  <Override PartName="/ppt/diagrams/colors3.xml" ContentType="application/vnd.openxmlformats-officedocument.drawingml.diagramColors+xml"/>
  <Override PartName="/ppt/diagrams/quickStyle6.xml" ContentType="application/vnd.openxmlformats-officedocument.drawingml.diagramStyle+xml"/>
  <Override PartName="/ppt/charts/chart2.xml" ContentType="application/vnd.openxmlformats-officedocument.drawingml.char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Lst>
  <p:notesMasterIdLst>
    <p:notesMasterId r:id="rId20"/>
  </p:notesMasterIdLst>
  <p:sldIdLst>
    <p:sldId id="256" r:id="rId2"/>
    <p:sldId id="257" r:id="rId3"/>
    <p:sldId id="260" r:id="rId4"/>
    <p:sldId id="259" r:id="rId5"/>
    <p:sldId id="261" r:id="rId6"/>
    <p:sldId id="262" r:id="rId7"/>
    <p:sldId id="263" r:id="rId8"/>
    <p:sldId id="264" r:id="rId9"/>
    <p:sldId id="276" r:id="rId10"/>
    <p:sldId id="277" r:id="rId11"/>
    <p:sldId id="265" r:id="rId12"/>
    <p:sldId id="281" r:id="rId13"/>
    <p:sldId id="278" r:id="rId14"/>
    <p:sldId id="280" r:id="rId15"/>
    <p:sldId id="279" r:id="rId16"/>
    <p:sldId id="266" r:id="rId17"/>
    <p:sldId id="267" r:id="rId18"/>
    <p:sldId id="283" r:id="rId19"/>
  </p:sldIdLst>
  <p:sldSz cx="9144000" cy="6858000" type="screen4x3"/>
  <p:notesSz cx="6858000" cy="9144000"/>
  <p:defaultTextStyle>
    <a:lvl1pPr marL="0" algn="l" rtl="0" latinLnBrk="0">
      <a:defRPr sz="1800" kern="1200">
        <a:solidFill>
          <a:schemeClr val="tx1"/>
        </a:solidFill>
        <a:latin typeface="+mn-lt"/>
        <a:ea typeface="+mn-ea"/>
        <a:cs typeface="+mn-cs"/>
      </a:defRPr>
    </a:lvl1pPr>
    <a:lvl2pPr marL="457200" algn="l" rtl="0" latinLnBrk="0">
      <a:defRPr sz="1800" kern="1200">
        <a:solidFill>
          <a:schemeClr val="tx1"/>
        </a:solidFill>
        <a:latin typeface="+mn-lt"/>
        <a:ea typeface="+mn-ea"/>
        <a:cs typeface="+mn-cs"/>
      </a:defRPr>
    </a:lvl2pPr>
    <a:lvl3pPr marL="914400" algn="l" rtl="0" latinLnBrk="0">
      <a:defRPr sz="1800" kern="1200">
        <a:solidFill>
          <a:schemeClr val="tx1"/>
        </a:solidFill>
        <a:latin typeface="+mn-lt"/>
        <a:ea typeface="+mn-ea"/>
        <a:cs typeface="+mn-cs"/>
      </a:defRPr>
    </a:lvl3pPr>
    <a:lvl4pPr marL="1371600" algn="l" rtl="0" latinLnBrk="0">
      <a:defRPr sz="1800" kern="1200">
        <a:solidFill>
          <a:schemeClr val="tx1"/>
        </a:solidFill>
        <a:latin typeface="+mn-lt"/>
        <a:ea typeface="+mn-ea"/>
        <a:cs typeface="+mn-cs"/>
      </a:defRPr>
    </a:lvl4pPr>
    <a:lvl5pPr marL="1828800" algn="l" rtl="0" latinLnBrk="0">
      <a:defRPr sz="1800" kern="1200">
        <a:solidFill>
          <a:schemeClr val="tx1"/>
        </a:solidFill>
        <a:latin typeface="+mn-lt"/>
        <a:ea typeface="+mn-ea"/>
        <a:cs typeface="+mn-cs"/>
      </a:defRPr>
    </a:lvl5pPr>
    <a:lvl6pPr marL="2286000" algn="l" rtl="0" latinLnBrk="0">
      <a:defRPr sz="1800" kern="1200">
        <a:solidFill>
          <a:schemeClr val="tx1"/>
        </a:solidFill>
        <a:latin typeface="+mn-lt"/>
        <a:ea typeface="+mn-ea"/>
        <a:cs typeface="+mn-cs"/>
      </a:defRPr>
    </a:lvl6pPr>
    <a:lvl7pPr marL="2743200" algn="l" rtl="0" latinLnBrk="0">
      <a:defRPr sz="1800" kern="1200">
        <a:solidFill>
          <a:schemeClr val="tx1"/>
        </a:solidFill>
        <a:latin typeface="+mn-lt"/>
        <a:ea typeface="+mn-ea"/>
        <a:cs typeface="+mn-cs"/>
      </a:defRPr>
    </a:lvl7pPr>
    <a:lvl8pPr marL="3200400" algn="l" rtl="0" latinLnBrk="0">
      <a:defRPr sz="1800" kern="1200">
        <a:solidFill>
          <a:schemeClr val="tx1"/>
        </a:solidFill>
        <a:latin typeface="+mn-lt"/>
        <a:ea typeface="+mn-ea"/>
        <a:cs typeface="+mn-cs"/>
      </a:defRPr>
    </a:lvl8pPr>
    <a:lvl9pPr marL="3657600" algn="l" rtl="0" latinLnBrk="0">
      <a:defRPr sz="1800" kern="1200">
        <a:solidFill>
          <a:schemeClr val="tx1"/>
        </a:solidFill>
        <a:latin typeface="+mn-lt"/>
        <a:ea typeface="+mn-ea"/>
        <a:cs typeface="+mn-cs"/>
      </a:defRPr>
    </a:lvl9pPr>
    <a:extLst/>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777777"/>
    <a:srgbClr val="FFFFFF"/>
  </p:clrMru>
</p:presentationPr>
</file>

<file path=ppt/tableStyles.xml><?xml version="1.0" encoding="utf-8"?>
<a:tblStyleLst xmlns:a="http://schemas.openxmlformats.org/drawingml/2006/main" def="{5C22544A-7EE6-4342-B048-85BDC9FD1C3A}">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seCell>
      <a:tcStyle>
        <a:tcBdr/>
      </a:tcStyle>
    </a:seCell>
    <a:swCell>
      <a:tcStyle>
        <a:tcBdr/>
      </a:tcStyle>
    </a:swCell>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neCell>
      <a:tcStyle>
        <a:tcBdr/>
      </a:tcStyle>
    </a:neCell>
    <a:nwCell>
      <a:tcStyle>
        <a:tcBdr/>
      </a:tcStyle>
    </a:nwCell>
  </a:tblStyle>
  <a:tblStyle styleId="{69C7853C-536D-4A76-A0AE-DD22124D55A5}" styleName="Themed Style 1 - Accent 3">
    <a:tblBg>
      <a:fillRef idx="2">
        <a:schemeClr val="accent3"/>
      </a:fillRef>
      <a:effectRef idx="1">
        <a:schemeClr val="accent3"/>
      </a:effectRef>
    </a:tblBg>
    <a:wholeTbl>
      <a:tcTxStyle>
        <a:fontRef idx="minor">
          <a:scrgbClr r="0" g="0" b="0"/>
        </a:fontRef>
        <a:schemeClr val="dk1"/>
      </a:tcTxStyle>
      <a:tcStyle>
        <a:tcBdr>
          <a:left>
            <a:lnRef idx="1">
              <a:schemeClr val="accent3"/>
            </a:lnRef>
          </a:left>
          <a:right>
            <a:lnRef idx="1">
              <a:schemeClr val="accent3"/>
            </a:lnRef>
          </a:right>
          <a:top>
            <a:lnRef idx="1">
              <a:schemeClr val="accent3"/>
            </a:lnRef>
          </a:top>
          <a:bottom>
            <a:lnRef idx="1">
              <a:schemeClr val="accent3"/>
            </a:lnRef>
          </a:bottom>
          <a:insideH>
            <a:lnRef idx="1">
              <a:schemeClr val="accent3"/>
            </a:lnRef>
          </a:insideH>
          <a:insideV>
            <a:lnRef idx="1">
              <a:schemeClr val="accent3"/>
            </a:lnRef>
          </a:insideV>
        </a:tcBdr>
        <a:fill>
          <a:noFill/>
        </a:fill>
      </a:tcStyle>
    </a:wholeTbl>
    <a:band1H>
      <a:tcStyle>
        <a:tcBdr/>
        <a:fill>
          <a:solidFill>
            <a:schemeClr val="accent3">
              <a:alpha val="40000"/>
            </a:schemeClr>
          </a:solidFill>
        </a:fill>
      </a:tcStyle>
    </a:band1H>
    <a:band2H>
      <a:tcStyle>
        <a:tcBdr/>
      </a:tcStyle>
    </a:band2H>
    <a:band1V>
      <a:tcStyle>
        <a:tcBdr>
          <a:top>
            <a:lnRef idx="1">
              <a:schemeClr val="accent3"/>
            </a:lnRef>
          </a:top>
          <a:bottom>
            <a:lnRef idx="1">
              <a:schemeClr val="accent3"/>
            </a:lnRef>
          </a:bottom>
        </a:tcBdr>
        <a:fill>
          <a:solidFill>
            <a:schemeClr val="accent3">
              <a:alpha val="40000"/>
            </a:schemeClr>
          </a:solidFill>
        </a:fill>
      </a:tcStyle>
    </a:band1V>
    <a:band2V>
      <a:tcStyle>
        <a:tcBdr/>
      </a:tcStyle>
    </a:band2V>
    <a:lastCol>
      <a:tcTxStyle b="on"/>
      <a:tcStyle>
        <a:tcBdr>
          <a:left>
            <a:lnRef idx="2">
              <a:schemeClr val="accent3"/>
            </a:lnRef>
          </a:left>
          <a:right>
            <a:lnRef idx="1">
              <a:schemeClr val="accent3"/>
            </a:lnRef>
          </a:right>
          <a:top>
            <a:lnRef idx="1">
              <a:schemeClr val="accent3"/>
            </a:lnRef>
          </a:top>
          <a:bottom>
            <a:lnRef idx="1">
              <a:schemeClr val="accent3"/>
            </a:lnRef>
          </a:bottom>
          <a:insideH>
            <a:lnRef idx="1">
              <a:schemeClr val="accent3"/>
            </a:lnRef>
          </a:insideH>
          <a:insideV>
            <a:ln>
              <a:noFill/>
            </a:ln>
          </a:insideV>
        </a:tcBdr>
      </a:tcStyle>
    </a:lastCol>
    <a:firstCol>
      <a:tcTxStyle b="on"/>
      <a:tcStyle>
        <a:tcBdr>
          <a:left>
            <a:lnRef idx="1">
              <a:schemeClr val="accent3"/>
            </a:lnRef>
          </a:left>
          <a:right>
            <a:lnRef idx="2">
              <a:schemeClr val="accent3"/>
            </a:lnRef>
          </a:right>
          <a:top>
            <a:lnRef idx="1">
              <a:schemeClr val="accent3"/>
            </a:lnRef>
          </a:top>
          <a:bottom>
            <a:lnRef idx="1">
              <a:schemeClr val="accent3"/>
            </a:lnRef>
          </a:bottom>
          <a:insideH>
            <a:lnRef idx="1">
              <a:schemeClr val="accent3"/>
            </a:lnRef>
          </a:insideH>
          <a:insideV>
            <a:ln>
              <a:noFill/>
            </a:ln>
          </a:insideV>
        </a:tcBdr>
      </a:tcStyle>
    </a:firstCol>
    <a:lastRow>
      <a:tcTxStyle b="on"/>
      <a:tcStyle>
        <a:tcBdr>
          <a:left>
            <a:lnRef idx="1">
              <a:schemeClr val="accent3"/>
            </a:lnRef>
          </a:left>
          <a:right>
            <a:lnRef idx="1">
              <a:schemeClr val="accent3"/>
            </a:lnRef>
          </a:right>
          <a:top>
            <a:lnRef idx="2">
              <a:schemeClr val="accent3"/>
            </a:lnRef>
          </a:top>
          <a:bottom>
            <a:lnRef idx="2">
              <a:schemeClr val="accent3"/>
            </a:lnRef>
          </a:bottom>
          <a:insideH>
            <a:ln>
              <a:noFill/>
            </a:ln>
          </a:insideH>
          <a:insideV>
            <a:ln>
              <a:noFill/>
            </a:ln>
          </a:insideV>
        </a:tcBdr>
        <a:fill>
          <a:noFill/>
        </a:fill>
      </a:tcStyle>
    </a:lastRow>
    <a:seCell>
      <a:tcStyle>
        <a:tcBdr/>
      </a:tcStyle>
    </a:seCell>
    <a:swCell>
      <a:tcStyle>
        <a:tcBdr/>
      </a:tcStyle>
    </a:swCell>
    <a:firstRow>
      <a:tcTxStyle b="on">
        <a:fontRef idx="minor">
          <a:scrgbClr r="0" g="0" b="0"/>
        </a:fontRef>
        <a:schemeClr val="lt1"/>
      </a:tcTxStyle>
      <a:tcStyle>
        <a:tcBdr>
          <a:left>
            <a:lnRef idx="1">
              <a:schemeClr val="accent3"/>
            </a:lnRef>
          </a:left>
          <a:right>
            <a:lnRef idx="1">
              <a:schemeClr val="accent3"/>
            </a:lnRef>
          </a:right>
          <a:top>
            <a:lnRef idx="1">
              <a:schemeClr val="accent3"/>
            </a:lnRef>
          </a:top>
          <a:bottom>
            <a:lnRef idx="2">
              <a:schemeClr val="lt1"/>
            </a:lnRef>
          </a:bottom>
          <a:insideH>
            <a:ln>
              <a:noFill/>
            </a:ln>
          </a:insideH>
          <a:insideV>
            <a:ln>
              <a:noFill/>
            </a:ln>
          </a:insideV>
        </a:tcBdr>
        <a:fill>
          <a:solidFill>
            <a:schemeClr val="accent3"/>
          </a:solidFill>
        </a:fill>
      </a:tcStyle>
    </a:firstRow>
    <a:neCell>
      <a:tcStyle>
        <a:tcBdr/>
      </a:tcStyle>
    </a:neCell>
    <a:nwCell>
      <a:tcStyle>
        <a:tcBdr/>
      </a:tcStyle>
    </a:nwCell>
  </a:tblStyle>
  <a:tblStyle styleId="{E269D01E-BC32-4049-B463-5C60D7B0CCD2}" styleName="Themed Style 2 - Accent 4">
    <a:tblBg>
      <a:fillRef idx="3">
        <a:schemeClr val="accent4"/>
      </a:fillRef>
      <a:effectRef idx="3">
        <a:schemeClr val="accent4"/>
      </a:effectRef>
    </a:tblBg>
    <a:wholeTbl>
      <a:tcTxStyle>
        <a:fontRef idx="minor">
          <a:scrgbClr r="0" g="0" b="0"/>
        </a:fontRef>
        <a:schemeClr val="lt1"/>
      </a:tcTxStyle>
      <a:tcStyle>
        <a:tcBdr>
          <a:left>
            <a:lnRef idx="1">
              <a:schemeClr val="accent4">
                <a:tint val="50000"/>
              </a:schemeClr>
            </a:lnRef>
          </a:left>
          <a:right>
            <a:lnRef idx="1">
              <a:schemeClr val="accent4">
                <a:tint val="50000"/>
              </a:schemeClr>
            </a:lnRef>
          </a:right>
          <a:top>
            <a:lnRef idx="1">
              <a:schemeClr val="accent4">
                <a:tint val="50000"/>
              </a:schemeClr>
            </a:lnRef>
          </a:top>
          <a:bottom>
            <a:lnRef idx="1">
              <a:schemeClr val="accent4">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2H>
      <a:tcStyle>
        <a:tcBdr/>
      </a:tcStyle>
    </a:band2H>
    <a:band1V>
      <a:tcStyle>
        <a:tcBdr/>
        <a:fill>
          <a:solidFill>
            <a:schemeClr val="lt1">
              <a:alpha val="20000"/>
            </a:schemeClr>
          </a:solidFill>
        </a:fill>
      </a:tcStyle>
    </a:band1V>
    <a:band2V>
      <a:tcStyle>
        <a:tcBdr/>
      </a:tcStyle>
    </a:band2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nwCell>
      <a:tcStyle>
        <a:tcBdr/>
      </a:tcStyle>
    </a:nwCell>
  </a:tblStyle>
  <a:tblStyle styleId="{18603FDC-E32A-4AB5-989C-0864C3EAD2B8}" styleName="Themed Style 2 - Accent 2">
    <a:tblBg>
      <a:fillRef idx="3">
        <a:schemeClr val="accent2"/>
      </a:fillRef>
      <a:effectRef idx="3">
        <a:schemeClr val="accent2"/>
      </a:effectRef>
    </a:tblBg>
    <a:wholeTbl>
      <a:tcTxStyle>
        <a:fontRef idx="minor">
          <a:scrgbClr r="0" g="0" b="0"/>
        </a:fontRef>
        <a:schemeClr val="lt1"/>
      </a:tcTxStyle>
      <a:tcStyle>
        <a:tcBdr>
          <a:left>
            <a:lnRef idx="1">
              <a:schemeClr val="accent2">
                <a:tint val="50000"/>
              </a:schemeClr>
            </a:lnRef>
          </a:left>
          <a:right>
            <a:lnRef idx="1">
              <a:schemeClr val="accent2">
                <a:tint val="50000"/>
              </a:schemeClr>
            </a:lnRef>
          </a:right>
          <a:top>
            <a:lnRef idx="1">
              <a:schemeClr val="accent2">
                <a:tint val="50000"/>
              </a:schemeClr>
            </a:lnRef>
          </a:top>
          <a:bottom>
            <a:lnRef idx="1">
              <a:schemeClr val="accent2">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2H>
      <a:tcStyle>
        <a:tcBdr/>
      </a:tcStyle>
    </a:band2H>
    <a:band1V>
      <a:tcStyle>
        <a:tcBdr/>
        <a:fill>
          <a:solidFill>
            <a:schemeClr val="lt1">
              <a:alpha val="20000"/>
            </a:schemeClr>
          </a:solidFill>
        </a:fill>
      </a:tcStyle>
    </a:band1V>
    <a:band2V>
      <a:tcStyle>
        <a:tcBdr/>
      </a:tcStyle>
    </a:band2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nwCell>
      <a:tcStyle>
        <a:tcBdr/>
      </a:tcStyle>
    </a:nwCell>
  </a:tblStyle>
  <a:tblStyle styleId="{5C22544A-7EE6-4342-B048-85BDC9FD1C3A}" styleName="Medium Style 2 - Accent 1">
    <a:wholeTbl>
      <a:tcTxStyle>
        <a:fontRef idx="minor">
          <a:scrgbClr r="0" g="0" b="0"/>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fontRef idx="minor">
          <a:scrgbClr r="0" g="0" b="0"/>
        </a:fontRef>
        <a:schemeClr val="lt1"/>
      </a:tcTxStyle>
      <a:tcStyle>
        <a:tcBdr>
          <a:top>
            <a:ln w="38100" cmpd="sng">
              <a:solidFill>
                <a:schemeClr val="lt1"/>
              </a:solidFill>
            </a:ln>
          </a:top>
        </a:tcBdr>
        <a:fill>
          <a:solidFill>
            <a:schemeClr val="accent1"/>
          </a:solidFill>
        </a:fill>
      </a:tcStyle>
    </a:lastRow>
    <a:seCell>
      <a:tcStyle>
        <a:tcBdr/>
      </a:tcStyle>
    </a:seCell>
    <a:swCell>
      <a:tcStyle>
        <a:tcBdr/>
      </a:tcStyle>
    </a:swCell>
    <a:firstRow>
      <a:tcTxStyle b="on">
        <a:fontRef idx="minor">
          <a:scrgbClr r="0" g="0" b="0"/>
        </a:fontRef>
        <a:schemeClr val="lt1"/>
      </a:tcTxStyle>
      <a:tcStyle>
        <a:tcBdr>
          <a:bottom>
            <a:ln w="38100" cmpd="sng">
              <a:solidFill>
                <a:schemeClr val="lt1"/>
              </a:solidFill>
            </a:ln>
          </a:bottom>
        </a:tcBdr>
        <a:fill>
          <a:solidFill>
            <a:schemeClr val="accent1"/>
          </a:solidFill>
        </a:fill>
      </a:tcStyle>
    </a:firstRow>
    <a:neCell>
      <a:tcStyle>
        <a:tcBdr/>
      </a:tcStyle>
    </a:neCell>
    <a:nwCell>
      <a:tcStyle>
        <a:tcBdr/>
      </a:tcStyle>
    </a:nwCell>
  </a:tblStyle>
  <a:tblStyle styleId="{D113A9D2-9D6B-4929-AA2D-F23B5EE8CBE7}" styleName="Themed Style 2 - Accent 1">
    <a:tblBg>
      <a:fillRef idx="3">
        <a:schemeClr val="accent1"/>
      </a:fillRef>
      <a:effectRef idx="3">
        <a:schemeClr val="accent1"/>
      </a:effectRef>
    </a:tblBg>
    <a:wholeTbl>
      <a:tcTxStyle>
        <a:fontRef idx="minor">
          <a:scrgbClr r="0" g="0" b="0"/>
        </a:fontRef>
        <a:schemeClr val="lt1"/>
      </a:tcTxStyle>
      <a:tcStyle>
        <a:tcBdr>
          <a:left>
            <a:lnRef idx="1">
              <a:schemeClr val="accent1">
                <a:tint val="50000"/>
              </a:schemeClr>
            </a:lnRef>
          </a:left>
          <a:right>
            <a:lnRef idx="1">
              <a:schemeClr val="accent1">
                <a:tint val="50000"/>
              </a:schemeClr>
            </a:lnRef>
          </a:right>
          <a:top>
            <a:lnRef idx="1">
              <a:schemeClr val="accent1">
                <a:tint val="50000"/>
              </a:schemeClr>
            </a:lnRef>
          </a:top>
          <a:bottom>
            <a:lnRef idx="1">
              <a:schemeClr val="accent1">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2H>
      <a:tcStyle>
        <a:tcBdr/>
      </a:tcStyle>
    </a:band2H>
    <a:band1V>
      <a:tcStyle>
        <a:tcBdr/>
        <a:fill>
          <a:solidFill>
            <a:schemeClr val="lt1">
              <a:alpha val="20000"/>
            </a:schemeClr>
          </a:solidFill>
        </a:fill>
      </a:tcStyle>
    </a:band1V>
    <a:band2V>
      <a:tcStyle>
        <a:tcBdr/>
      </a:tcStyle>
    </a:band2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nwCell>
      <a:tcStyle>
        <a:tcBdr/>
      </a:tcStyle>
    </a:nwCell>
  </a:tblStyle>
  <a:tblStyle styleId="{284E427A-3D55-4303-BF80-6455036E1DE7}" styleName="Themed Style 1 - Accent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seCell>
      <a:tcStyle>
        <a:tcBdr/>
      </a:tcStyle>
    </a:seCell>
    <a:swCell>
      <a:tcStyle>
        <a:tcBdr/>
      </a:tcStyle>
    </a:swCell>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neCell>
      <a:tcStyle>
        <a:tcBdr/>
      </a:tcStyle>
    </a:neCell>
    <a:nwCell>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4" d="100"/>
          <a:sy n="64" d="100"/>
        </p:scale>
        <p:origin x="-408" y="-96"/>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Office_Excel_Worksheet1.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Office_Excel_Worksheet2.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Office_Excel_Worksheet3.xlsx"/></Relationships>
</file>

<file path=ppt/charts/chart1.xml><?xml version="1.0" encoding="utf-8"?>
<c:chartSpace xmlns:c="http://schemas.openxmlformats.org/drawingml/2006/chart" xmlns:a="http://schemas.openxmlformats.org/drawingml/2006/main" xmlns:r="http://schemas.openxmlformats.org/officeDocument/2006/relationships">
  <c:date1904 val="1"/>
  <c:lang val="en-US"/>
  <c:chart>
    <c:autoTitleDeleted val="1"/>
    <c:plotArea>
      <c:layout/>
      <c:pieChart>
        <c:varyColors val="1"/>
        <c:ser>
          <c:idx val="0"/>
          <c:order val="0"/>
          <c:tx>
            <c:strRef>
              <c:f>Sheet1!$B$1</c:f>
              <c:strCache>
                <c:ptCount val="1"/>
                <c:pt idx="0">
                  <c:v>Sales</c:v>
                </c:pt>
              </c:strCache>
            </c:strRef>
          </c:tx>
          <c:cat>
            <c:strRef>
              <c:f>Sheet1!$A$2:$A$5</c:f>
              <c:strCache>
                <c:ptCount val="4"/>
                <c:pt idx="0">
                  <c:v>1st Qtr</c:v>
                </c:pt>
                <c:pt idx="1">
                  <c:v>2nd Qtr</c:v>
                </c:pt>
                <c:pt idx="2">
                  <c:v>3rd Qtr</c:v>
                </c:pt>
                <c:pt idx="3">
                  <c:v>4th Qtr</c:v>
                </c:pt>
              </c:strCache>
            </c:strRef>
          </c:cat>
          <c:val>
            <c:numRef>
              <c:f>Sheet1!$B$2:$B$5</c:f>
              <c:numCache>
                <c:formatCode>General</c:formatCode>
                <c:ptCount val="4"/>
                <c:pt idx="0">
                  <c:v>8.2</c:v>
                </c:pt>
                <c:pt idx="1">
                  <c:v>3.2</c:v>
                </c:pt>
                <c:pt idx="2">
                  <c:v>1.4</c:v>
                </c:pt>
                <c:pt idx="3">
                  <c:v>1.2</c:v>
                </c:pt>
              </c:numCache>
            </c:numRef>
          </c:val>
        </c:ser>
        <c:firstSliceAng val="0"/>
      </c:pieChart>
    </c:plotArea>
    <c:plotVisOnly val="1"/>
  </c:chart>
  <c:txPr>
    <a:bodyPr/>
    <a:lstStyle/>
    <a:p>
      <a:pPr>
        <a:defRPr sz="1800"/>
      </a:pPr>
      <a:endParaRPr lang="en-US"/>
    </a:p>
  </c:txPr>
  <c:externalData r:id="rId1"/>
</c:chartSpace>
</file>

<file path=ppt/charts/chart2.xml><?xml version="1.0" encoding="utf-8"?>
<c:chartSpace xmlns:c="http://schemas.openxmlformats.org/drawingml/2006/chart" xmlns:a="http://schemas.openxmlformats.org/drawingml/2006/main" xmlns:r="http://schemas.openxmlformats.org/officeDocument/2006/relationships">
  <c:date1904 val="1"/>
  <c:lang val="en-US"/>
  <c:chart>
    <c:autoTitleDeleted val="1"/>
    <c:plotArea>
      <c:layout/>
      <c:pieChart>
        <c:varyColors val="1"/>
        <c:ser>
          <c:idx val="0"/>
          <c:order val="0"/>
          <c:tx>
            <c:strRef>
              <c:f>Sheet1!$B$1</c:f>
              <c:strCache>
                <c:ptCount val="1"/>
                <c:pt idx="0">
                  <c:v>Sales</c:v>
                </c:pt>
              </c:strCache>
            </c:strRef>
          </c:tx>
          <c:cat>
            <c:strRef>
              <c:f>Sheet1!$A$2:$A$5</c:f>
              <c:strCache>
                <c:ptCount val="4"/>
                <c:pt idx="0">
                  <c:v>1st Qtr</c:v>
                </c:pt>
                <c:pt idx="1">
                  <c:v>2nd Qtr</c:v>
                </c:pt>
                <c:pt idx="2">
                  <c:v>3rd Qtr</c:v>
                </c:pt>
                <c:pt idx="3">
                  <c:v>4th Qtr</c:v>
                </c:pt>
              </c:strCache>
            </c:strRef>
          </c:cat>
          <c:val>
            <c:numRef>
              <c:f>Sheet1!$B$2:$B$5</c:f>
              <c:numCache>
                <c:formatCode>General</c:formatCode>
                <c:ptCount val="4"/>
                <c:pt idx="0">
                  <c:v>8.2</c:v>
                </c:pt>
                <c:pt idx="1">
                  <c:v>3.2</c:v>
                </c:pt>
                <c:pt idx="2">
                  <c:v>1.4</c:v>
                </c:pt>
                <c:pt idx="3">
                  <c:v>1.2</c:v>
                </c:pt>
              </c:numCache>
            </c:numRef>
          </c:val>
        </c:ser>
        <c:firstSliceAng val="0"/>
      </c:pieChart>
    </c:plotArea>
    <c:plotVisOnly val="1"/>
  </c:chart>
  <c:txPr>
    <a:bodyPr/>
    <a:lstStyle/>
    <a:p>
      <a:pPr>
        <a:defRPr sz="1800"/>
      </a:pPr>
      <a:endParaRPr lang="en-US"/>
    </a:p>
  </c:txPr>
  <c:externalData r:id="rId1"/>
</c:chartSpace>
</file>

<file path=ppt/charts/chart3.xml><?xml version="1.0" encoding="utf-8"?>
<c:chartSpace xmlns:c="http://schemas.openxmlformats.org/drawingml/2006/chart" xmlns:a="http://schemas.openxmlformats.org/drawingml/2006/main" xmlns:r="http://schemas.openxmlformats.org/officeDocument/2006/relationships">
  <c:date1904 val="1"/>
  <c:lang val="en-US"/>
  <c:style val="3"/>
  <c:chart>
    <c:autoTitleDeleted val="1"/>
    <c:plotArea>
      <c:layout/>
      <c:pieChart>
        <c:varyColors val="1"/>
        <c:ser>
          <c:idx val="0"/>
          <c:order val="0"/>
          <c:tx>
            <c:strRef>
              <c:f>Sheet1!$B$1</c:f>
              <c:strCache>
                <c:ptCount val="1"/>
                <c:pt idx="0">
                  <c:v>Sales</c:v>
                </c:pt>
              </c:strCache>
            </c:strRef>
          </c:tx>
          <c:spPr>
            <a:effectLst>
              <a:outerShdw blurRad="203200" dist="101600" dir="2700000" algn="ctr" rotWithShape="0">
                <a:srgbClr val="000000">
                  <a:alpha val="25000"/>
                </a:srgbClr>
              </a:outerShdw>
            </a:effectLst>
          </c:spPr>
          <c:cat>
            <c:strRef>
              <c:f>Sheet1!$A$2:$A$5</c:f>
              <c:strCache>
                <c:ptCount val="4"/>
                <c:pt idx="0">
                  <c:v>1st Qtr</c:v>
                </c:pt>
                <c:pt idx="1">
                  <c:v>2nd Qtr</c:v>
                </c:pt>
                <c:pt idx="2">
                  <c:v>3rd Qtr</c:v>
                </c:pt>
                <c:pt idx="3">
                  <c:v>4th Qtr</c:v>
                </c:pt>
              </c:strCache>
            </c:strRef>
          </c:cat>
          <c:val>
            <c:numRef>
              <c:f>Sheet1!$B$2:$B$5</c:f>
              <c:numCache>
                <c:formatCode>General</c:formatCode>
                <c:ptCount val="4"/>
                <c:pt idx="0">
                  <c:v>8.2</c:v>
                </c:pt>
                <c:pt idx="1">
                  <c:v>3.2</c:v>
                </c:pt>
                <c:pt idx="2">
                  <c:v>1.4</c:v>
                </c:pt>
                <c:pt idx="3">
                  <c:v>1.2</c:v>
                </c:pt>
              </c:numCache>
            </c:numRef>
          </c:val>
        </c:ser>
        <c:firstSliceAng val="0"/>
      </c:pieChart>
    </c:plotArea>
    <c:plotVisOnly val="1"/>
  </c:chart>
  <c:txPr>
    <a:bodyPr/>
    <a:lstStyle/>
    <a:p>
      <a:pPr>
        <a:defRPr sz="1800"/>
      </a:pPr>
      <a:endParaRPr lang="en-US"/>
    </a:p>
  </c:txPr>
  <c:externalData r:id="rId1"/>
</c:chartSpace>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554BDF9-8515-4677-9942-0171F000F8EB}" type="doc">
      <dgm:prSet loTypeId="urn:microsoft.com/office/officeart/2005/8/layout/list1#1" loCatId="list" qsTypeId="urn:microsoft.com/office/officeart/2005/8/quickstyle/simple2#1" qsCatId="simple" csTypeId="urn:microsoft.com/office/officeart/2005/8/colors/colorful1" csCatId="colorful" phldr="1"/>
      <dgm:spPr/>
      <dgm:t>
        <a:bodyPr/>
        <a:lstStyle>
          <a:extLst/>
        </a:lstStyle>
        <a:p>
          <a:endParaRPr lang="en-US"/>
        </a:p>
      </dgm:t>
    </dgm:pt>
    <dgm:pt modelId="{787546C1-DD5C-4D6E-BFDD-D95A52E781AD}">
      <dgm:prSet phldrT="[Text]"/>
      <dgm:spPr/>
      <dgm:t>
        <a:bodyPr/>
        <a:lstStyle>
          <a:extLst/>
        </a:lstStyle>
        <a:p>
          <a:r>
            <a:rPr lang="en-US" dirty="0" smtClean="0"/>
            <a:t>Text, Graphics &amp; Pictures</a:t>
          </a:r>
          <a:endParaRPr lang="en-US" dirty="0"/>
        </a:p>
      </dgm:t>
    </dgm:pt>
    <dgm:pt modelId="{88942913-D2BB-4DEB-B0E7-EA2B7A6CD360}" type="parTrans" cxnId="{DFAEFA4C-B3B0-4C4E-BCD8-BFB53D07C5D0}">
      <dgm:prSet/>
      <dgm:spPr/>
      <dgm:t>
        <a:bodyPr/>
        <a:lstStyle>
          <a:extLst/>
        </a:lstStyle>
        <a:p>
          <a:endParaRPr lang="en-US"/>
        </a:p>
      </dgm:t>
    </dgm:pt>
    <dgm:pt modelId="{579A9A07-8770-4AC1-9705-76E19F87D269}" type="sibTrans" cxnId="{DFAEFA4C-B3B0-4C4E-BCD8-BFB53D07C5D0}">
      <dgm:prSet/>
      <dgm:spPr/>
      <dgm:t>
        <a:bodyPr/>
        <a:lstStyle>
          <a:extLst/>
        </a:lstStyle>
        <a:p>
          <a:endParaRPr lang="en-US"/>
        </a:p>
      </dgm:t>
    </dgm:pt>
    <dgm:pt modelId="{AC5265C1-0BAB-4984-A634-E4518A8EC253}">
      <dgm:prSet phldrT="[Text]"/>
      <dgm:spPr/>
      <dgm:t>
        <a:bodyPr/>
        <a:lstStyle>
          <a:extLst/>
        </a:lstStyle>
        <a:p>
          <a:r>
            <a:rPr lang="en-US" dirty="0" smtClean="0"/>
            <a:t>SmartArt</a:t>
          </a:r>
          <a:endParaRPr lang="en-US" dirty="0"/>
        </a:p>
      </dgm:t>
    </dgm:pt>
    <dgm:pt modelId="{26A0947C-B518-417C-9D68-EC422DC1E3A5}" type="parTrans" cxnId="{579A338B-B5D8-4240-8867-8564B0DC96F3}">
      <dgm:prSet/>
      <dgm:spPr/>
      <dgm:t>
        <a:bodyPr/>
        <a:lstStyle>
          <a:extLst/>
        </a:lstStyle>
        <a:p>
          <a:endParaRPr lang="en-US"/>
        </a:p>
      </dgm:t>
    </dgm:pt>
    <dgm:pt modelId="{E68E8117-B3CB-464C-9711-4DBE8BF88216}" type="sibTrans" cxnId="{579A338B-B5D8-4240-8867-8564B0DC96F3}">
      <dgm:prSet/>
      <dgm:spPr/>
      <dgm:t>
        <a:bodyPr/>
        <a:lstStyle>
          <a:extLst/>
        </a:lstStyle>
        <a:p>
          <a:endParaRPr lang="en-US"/>
        </a:p>
      </dgm:t>
    </dgm:pt>
    <dgm:pt modelId="{F50BDB3E-817D-4A89-9D71-D9E0B029567B}">
      <dgm:prSet phldrT="[Text]"/>
      <dgm:spPr/>
      <dgm:t>
        <a:bodyPr/>
        <a:lstStyle>
          <a:extLst/>
        </a:lstStyle>
        <a:p>
          <a:r>
            <a:rPr lang="en-US" dirty="0" smtClean="0"/>
            <a:t>Themes &amp; Quick Styles</a:t>
          </a:r>
          <a:endParaRPr lang="en-US" dirty="0"/>
        </a:p>
      </dgm:t>
    </dgm:pt>
    <dgm:pt modelId="{DE0B39BA-A6F3-455E-8022-365CCF701DB7}" type="parTrans" cxnId="{E8EF61B1-515C-44F0-9393-3A960B69FA7A}">
      <dgm:prSet/>
      <dgm:spPr/>
      <dgm:t>
        <a:bodyPr/>
        <a:lstStyle>
          <a:extLst/>
        </a:lstStyle>
        <a:p>
          <a:endParaRPr lang="en-US"/>
        </a:p>
      </dgm:t>
    </dgm:pt>
    <dgm:pt modelId="{25F4C625-3E51-442C-BBB8-3FA715271B27}" type="sibTrans" cxnId="{E8EF61B1-515C-44F0-9393-3A960B69FA7A}">
      <dgm:prSet/>
      <dgm:spPr/>
      <dgm:t>
        <a:bodyPr/>
        <a:lstStyle>
          <a:extLst/>
        </a:lstStyle>
        <a:p>
          <a:endParaRPr lang="en-US"/>
        </a:p>
      </dgm:t>
    </dgm:pt>
    <dgm:pt modelId="{ECBD6B98-1CBE-4BAA-AB77-4873C9DB1799}">
      <dgm:prSet phldrT="[Text]"/>
      <dgm:spPr>
        <a:solidFill>
          <a:schemeClr val="accent6"/>
        </a:solidFill>
      </dgm:spPr>
      <dgm:t>
        <a:bodyPr/>
        <a:lstStyle>
          <a:extLst/>
        </a:lstStyle>
        <a:p>
          <a:r>
            <a:rPr lang="en-US" dirty="0" smtClean="0"/>
            <a:t>New Layouts</a:t>
          </a:r>
          <a:endParaRPr lang="en-US" dirty="0"/>
        </a:p>
      </dgm:t>
    </dgm:pt>
    <dgm:pt modelId="{A8E7F406-AFD8-48D2-8D82-E8A1F17391BF}" type="parTrans" cxnId="{7BE48F06-505A-4F51-BA61-409D1FF34502}">
      <dgm:prSet/>
      <dgm:spPr/>
      <dgm:t>
        <a:bodyPr/>
        <a:lstStyle>
          <a:extLst/>
        </a:lstStyle>
        <a:p>
          <a:endParaRPr lang="en-US"/>
        </a:p>
      </dgm:t>
    </dgm:pt>
    <dgm:pt modelId="{CF18F627-55D0-4D75-84BC-9F6776290819}" type="sibTrans" cxnId="{7BE48F06-505A-4F51-BA61-409D1FF34502}">
      <dgm:prSet/>
      <dgm:spPr/>
      <dgm:t>
        <a:bodyPr/>
        <a:lstStyle>
          <a:extLst/>
        </a:lstStyle>
        <a:p>
          <a:endParaRPr lang="en-US"/>
        </a:p>
      </dgm:t>
    </dgm:pt>
    <dgm:pt modelId="{9D58511D-D18C-46E6-ADFB-6CDE1389D37F}" type="pres">
      <dgm:prSet presAssocID="{8554BDF9-8515-4677-9942-0171F000F8EB}" presName="linear" presStyleCnt="0">
        <dgm:presLayoutVars>
          <dgm:dir/>
          <dgm:animLvl val="lvl"/>
          <dgm:resizeHandles val="exact"/>
        </dgm:presLayoutVars>
      </dgm:prSet>
      <dgm:spPr/>
      <dgm:t>
        <a:bodyPr/>
        <a:lstStyle>
          <a:extLst/>
        </a:lstStyle>
        <a:p>
          <a:endParaRPr lang="en-US"/>
        </a:p>
      </dgm:t>
    </dgm:pt>
    <dgm:pt modelId="{29EC7F92-6143-4EC7-AD17-ECAF75C06DC8}" type="pres">
      <dgm:prSet presAssocID="{787546C1-DD5C-4D6E-BFDD-D95A52E781AD}" presName="parentLin" presStyleCnt="0"/>
      <dgm:spPr/>
      <dgm:t>
        <a:bodyPr/>
        <a:lstStyle>
          <a:extLst/>
        </a:lstStyle>
        <a:p>
          <a:endParaRPr lang="en-US"/>
        </a:p>
      </dgm:t>
    </dgm:pt>
    <dgm:pt modelId="{F4F466C7-208D-4B4A-A865-9D82D8E9F892}" type="pres">
      <dgm:prSet presAssocID="{787546C1-DD5C-4D6E-BFDD-D95A52E781AD}" presName="parentLeftMargin" presStyleLbl="node1" presStyleIdx="0" presStyleCnt="4"/>
      <dgm:spPr/>
      <dgm:t>
        <a:bodyPr/>
        <a:lstStyle>
          <a:extLst/>
        </a:lstStyle>
        <a:p>
          <a:endParaRPr lang="en-US"/>
        </a:p>
      </dgm:t>
    </dgm:pt>
    <dgm:pt modelId="{8BC4E78D-0D98-4ED2-B23A-71FEC19A6436}" type="pres">
      <dgm:prSet presAssocID="{787546C1-DD5C-4D6E-BFDD-D95A52E781AD}" presName="parentText" presStyleLbl="node1" presStyleIdx="0" presStyleCnt="4" custScaleX="115633" custLinFactNeighborX="9276" custLinFactNeighborY="-4638">
        <dgm:presLayoutVars>
          <dgm:chMax val="0"/>
          <dgm:bulletEnabled val="1"/>
        </dgm:presLayoutVars>
      </dgm:prSet>
      <dgm:spPr/>
      <dgm:t>
        <a:bodyPr/>
        <a:lstStyle>
          <a:extLst/>
        </a:lstStyle>
        <a:p>
          <a:endParaRPr lang="en-US"/>
        </a:p>
      </dgm:t>
    </dgm:pt>
    <dgm:pt modelId="{129CDA7D-4C80-4698-AFD0-7208B5D9749E}" type="pres">
      <dgm:prSet presAssocID="{787546C1-DD5C-4D6E-BFDD-D95A52E781AD}" presName="negativeSpace" presStyleCnt="0"/>
      <dgm:spPr/>
      <dgm:t>
        <a:bodyPr/>
        <a:lstStyle>
          <a:extLst/>
        </a:lstStyle>
        <a:p>
          <a:endParaRPr lang="en-US"/>
        </a:p>
      </dgm:t>
    </dgm:pt>
    <dgm:pt modelId="{EBA8CF1F-3B4A-4B6A-8877-CB03CDDAB1E9}" type="pres">
      <dgm:prSet presAssocID="{787546C1-DD5C-4D6E-BFDD-D95A52E781AD}" presName="childText" presStyleLbl="alignAcc1" presStyleIdx="0" presStyleCnt="4">
        <dgm:presLayoutVars>
          <dgm:bulletEnabled val="1"/>
        </dgm:presLayoutVars>
      </dgm:prSet>
      <dgm:spPr>
        <a:ln>
          <a:noFill/>
        </a:ln>
      </dgm:spPr>
      <dgm:t>
        <a:bodyPr/>
        <a:lstStyle>
          <a:extLst/>
        </a:lstStyle>
        <a:p>
          <a:endParaRPr lang="en-US"/>
        </a:p>
      </dgm:t>
    </dgm:pt>
    <dgm:pt modelId="{8BC0D01A-9D98-495C-93AA-A7D9631CDDAD}" type="pres">
      <dgm:prSet presAssocID="{579A9A07-8770-4AC1-9705-76E19F87D269}" presName="spaceBetweenRectangles" presStyleCnt="0"/>
      <dgm:spPr/>
      <dgm:t>
        <a:bodyPr/>
        <a:lstStyle>
          <a:extLst/>
        </a:lstStyle>
        <a:p>
          <a:endParaRPr lang="en-US"/>
        </a:p>
      </dgm:t>
    </dgm:pt>
    <dgm:pt modelId="{D4434ECF-2146-46AC-B62E-87AB389C995A}" type="pres">
      <dgm:prSet presAssocID="{AC5265C1-0BAB-4984-A634-E4518A8EC253}" presName="parentLin" presStyleCnt="0"/>
      <dgm:spPr/>
      <dgm:t>
        <a:bodyPr/>
        <a:lstStyle>
          <a:extLst/>
        </a:lstStyle>
        <a:p>
          <a:endParaRPr lang="en-US"/>
        </a:p>
      </dgm:t>
    </dgm:pt>
    <dgm:pt modelId="{06B5F591-72E0-4CFF-9799-36D4050BD51D}" type="pres">
      <dgm:prSet presAssocID="{AC5265C1-0BAB-4984-A634-E4518A8EC253}" presName="parentLeftMargin" presStyleLbl="node1" presStyleIdx="0" presStyleCnt="4"/>
      <dgm:spPr/>
      <dgm:t>
        <a:bodyPr/>
        <a:lstStyle>
          <a:extLst/>
        </a:lstStyle>
        <a:p>
          <a:endParaRPr lang="en-US"/>
        </a:p>
      </dgm:t>
    </dgm:pt>
    <dgm:pt modelId="{12E5634D-BCAA-48AB-BADB-754A15E9B7AC}" type="pres">
      <dgm:prSet presAssocID="{AC5265C1-0BAB-4984-A634-E4518A8EC253}" presName="parentText" presStyleLbl="node1" presStyleIdx="1" presStyleCnt="4" custScaleX="116958" custLinFactNeighborX="9276" custLinFactNeighborY="-2742">
        <dgm:presLayoutVars>
          <dgm:chMax val="0"/>
          <dgm:bulletEnabled val="1"/>
        </dgm:presLayoutVars>
      </dgm:prSet>
      <dgm:spPr/>
      <dgm:t>
        <a:bodyPr/>
        <a:lstStyle>
          <a:extLst/>
        </a:lstStyle>
        <a:p>
          <a:endParaRPr lang="en-US"/>
        </a:p>
      </dgm:t>
    </dgm:pt>
    <dgm:pt modelId="{3DAA9763-50F6-4CC4-B6DA-0A4C45FFB361}" type="pres">
      <dgm:prSet presAssocID="{AC5265C1-0BAB-4984-A634-E4518A8EC253}" presName="negativeSpace" presStyleCnt="0"/>
      <dgm:spPr/>
      <dgm:t>
        <a:bodyPr/>
        <a:lstStyle>
          <a:extLst/>
        </a:lstStyle>
        <a:p>
          <a:endParaRPr lang="en-US"/>
        </a:p>
      </dgm:t>
    </dgm:pt>
    <dgm:pt modelId="{51228DB3-E7D4-486B-A0C1-9A59D129891F}" type="pres">
      <dgm:prSet presAssocID="{AC5265C1-0BAB-4984-A634-E4518A8EC253}" presName="childText" presStyleLbl="alignAcc1" presStyleIdx="1" presStyleCnt="4">
        <dgm:presLayoutVars>
          <dgm:bulletEnabled val="1"/>
        </dgm:presLayoutVars>
      </dgm:prSet>
      <dgm:spPr>
        <a:ln>
          <a:noFill/>
        </a:ln>
      </dgm:spPr>
      <dgm:t>
        <a:bodyPr/>
        <a:lstStyle>
          <a:extLst/>
        </a:lstStyle>
        <a:p>
          <a:endParaRPr lang="en-US"/>
        </a:p>
      </dgm:t>
    </dgm:pt>
    <dgm:pt modelId="{ECC02425-44D1-4F4C-B5D6-13442CA71F2A}" type="pres">
      <dgm:prSet presAssocID="{E68E8117-B3CB-464C-9711-4DBE8BF88216}" presName="spaceBetweenRectangles" presStyleCnt="0"/>
      <dgm:spPr/>
      <dgm:t>
        <a:bodyPr/>
        <a:lstStyle>
          <a:extLst/>
        </a:lstStyle>
        <a:p>
          <a:endParaRPr lang="en-US"/>
        </a:p>
      </dgm:t>
    </dgm:pt>
    <dgm:pt modelId="{98CD7476-6A48-4BD0-A0B1-E79081300878}" type="pres">
      <dgm:prSet presAssocID="{F50BDB3E-817D-4A89-9D71-D9E0B029567B}" presName="parentLin" presStyleCnt="0"/>
      <dgm:spPr/>
      <dgm:t>
        <a:bodyPr/>
        <a:lstStyle>
          <a:extLst/>
        </a:lstStyle>
        <a:p>
          <a:endParaRPr lang="en-US"/>
        </a:p>
      </dgm:t>
    </dgm:pt>
    <dgm:pt modelId="{63AA2D3F-331D-492F-82D5-8A2B6C78BAAD}" type="pres">
      <dgm:prSet presAssocID="{F50BDB3E-817D-4A89-9D71-D9E0B029567B}" presName="parentLeftMargin" presStyleLbl="node1" presStyleIdx="1" presStyleCnt="4"/>
      <dgm:spPr/>
      <dgm:t>
        <a:bodyPr/>
        <a:lstStyle>
          <a:extLst/>
        </a:lstStyle>
        <a:p>
          <a:endParaRPr lang="en-US"/>
        </a:p>
      </dgm:t>
    </dgm:pt>
    <dgm:pt modelId="{2CFD44AC-C5B0-407B-B2EE-07415AFE4DC4}" type="pres">
      <dgm:prSet presAssocID="{F50BDB3E-817D-4A89-9D71-D9E0B029567B}" presName="parentText" presStyleLbl="node1" presStyleIdx="2" presStyleCnt="4" custScaleX="116959" custLinFactNeighborY="-4638">
        <dgm:presLayoutVars>
          <dgm:chMax val="0"/>
          <dgm:bulletEnabled val="1"/>
        </dgm:presLayoutVars>
      </dgm:prSet>
      <dgm:spPr/>
      <dgm:t>
        <a:bodyPr/>
        <a:lstStyle>
          <a:extLst/>
        </a:lstStyle>
        <a:p>
          <a:endParaRPr lang="en-US"/>
        </a:p>
      </dgm:t>
    </dgm:pt>
    <dgm:pt modelId="{E27A153A-8ADD-4646-B3A3-509A74CD0695}" type="pres">
      <dgm:prSet presAssocID="{F50BDB3E-817D-4A89-9D71-D9E0B029567B}" presName="negativeSpace" presStyleCnt="0"/>
      <dgm:spPr/>
      <dgm:t>
        <a:bodyPr/>
        <a:lstStyle>
          <a:extLst/>
        </a:lstStyle>
        <a:p>
          <a:endParaRPr lang="en-US"/>
        </a:p>
      </dgm:t>
    </dgm:pt>
    <dgm:pt modelId="{2DB5D132-AB90-49A4-A479-F0988A86E33E}" type="pres">
      <dgm:prSet presAssocID="{F50BDB3E-817D-4A89-9D71-D9E0B029567B}" presName="childText" presStyleLbl="alignAcc1" presStyleIdx="2" presStyleCnt="4" custLinFactNeighborX="-197" custLinFactNeighborY="-16464">
        <dgm:presLayoutVars>
          <dgm:bulletEnabled val="1"/>
        </dgm:presLayoutVars>
      </dgm:prSet>
      <dgm:spPr>
        <a:ln>
          <a:noFill/>
        </a:ln>
      </dgm:spPr>
      <dgm:t>
        <a:bodyPr/>
        <a:lstStyle>
          <a:extLst/>
        </a:lstStyle>
        <a:p>
          <a:endParaRPr lang="en-US"/>
        </a:p>
      </dgm:t>
    </dgm:pt>
    <dgm:pt modelId="{A5E75685-2820-438A-88AF-159553A570AE}" type="pres">
      <dgm:prSet presAssocID="{25F4C625-3E51-442C-BBB8-3FA715271B27}" presName="spaceBetweenRectangles" presStyleCnt="0"/>
      <dgm:spPr/>
      <dgm:t>
        <a:bodyPr/>
        <a:lstStyle>
          <a:extLst/>
        </a:lstStyle>
        <a:p>
          <a:endParaRPr lang="en-US"/>
        </a:p>
      </dgm:t>
    </dgm:pt>
    <dgm:pt modelId="{3936D63D-3BB5-4099-A097-CE176EB2ABE2}" type="pres">
      <dgm:prSet presAssocID="{ECBD6B98-1CBE-4BAA-AB77-4873C9DB1799}" presName="parentLin" presStyleCnt="0"/>
      <dgm:spPr/>
      <dgm:t>
        <a:bodyPr/>
        <a:lstStyle>
          <a:extLst/>
        </a:lstStyle>
        <a:p>
          <a:endParaRPr lang="en-US"/>
        </a:p>
      </dgm:t>
    </dgm:pt>
    <dgm:pt modelId="{CA895514-6C23-43E3-A15C-728A9EC10843}" type="pres">
      <dgm:prSet presAssocID="{ECBD6B98-1CBE-4BAA-AB77-4873C9DB1799}" presName="parentLeftMargin" presStyleLbl="node1" presStyleIdx="2" presStyleCnt="4"/>
      <dgm:spPr/>
      <dgm:t>
        <a:bodyPr/>
        <a:lstStyle>
          <a:extLst/>
        </a:lstStyle>
        <a:p>
          <a:endParaRPr lang="en-US"/>
        </a:p>
      </dgm:t>
    </dgm:pt>
    <dgm:pt modelId="{D2A5797B-20EE-4298-BA50-C968CEE241D4}" type="pres">
      <dgm:prSet presAssocID="{ECBD6B98-1CBE-4BAA-AB77-4873C9DB1799}" presName="parentText" presStyleLbl="node1" presStyleIdx="3" presStyleCnt="4" custScaleX="116173">
        <dgm:presLayoutVars>
          <dgm:chMax val="0"/>
          <dgm:bulletEnabled val="1"/>
        </dgm:presLayoutVars>
      </dgm:prSet>
      <dgm:spPr/>
      <dgm:t>
        <a:bodyPr/>
        <a:lstStyle>
          <a:extLst/>
        </a:lstStyle>
        <a:p>
          <a:endParaRPr lang="en-US"/>
        </a:p>
      </dgm:t>
    </dgm:pt>
    <dgm:pt modelId="{AEA9E5FD-8F48-4CA8-8487-C530B0C74333}" type="pres">
      <dgm:prSet presAssocID="{ECBD6B98-1CBE-4BAA-AB77-4873C9DB1799}" presName="negativeSpace" presStyleCnt="0"/>
      <dgm:spPr/>
      <dgm:t>
        <a:bodyPr/>
        <a:lstStyle>
          <a:extLst/>
        </a:lstStyle>
        <a:p>
          <a:endParaRPr lang="en-US"/>
        </a:p>
      </dgm:t>
    </dgm:pt>
    <dgm:pt modelId="{56015E43-931D-4CAD-85C0-E9EB84437182}" type="pres">
      <dgm:prSet presAssocID="{ECBD6B98-1CBE-4BAA-AB77-4873C9DB1799}" presName="childText" presStyleLbl="alignAcc1" presStyleIdx="3" presStyleCnt="4">
        <dgm:presLayoutVars>
          <dgm:bulletEnabled val="1"/>
        </dgm:presLayoutVars>
      </dgm:prSet>
      <dgm:spPr>
        <a:ln>
          <a:noFill/>
        </a:ln>
      </dgm:spPr>
      <dgm:t>
        <a:bodyPr/>
        <a:lstStyle>
          <a:extLst/>
        </a:lstStyle>
        <a:p>
          <a:endParaRPr lang="en-US"/>
        </a:p>
      </dgm:t>
    </dgm:pt>
  </dgm:ptLst>
  <dgm:cxnLst>
    <dgm:cxn modelId="{7BE48F06-505A-4F51-BA61-409D1FF34502}" srcId="{8554BDF9-8515-4677-9942-0171F000F8EB}" destId="{ECBD6B98-1CBE-4BAA-AB77-4873C9DB1799}" srcOrd="3" destOrd="0" parTransId="{A8E7F406-AFD8-48D2-8D82-E8A1F17391BF}" sibTransId="{CF18F627-55D0-4D75-84BC-9F6776290819}"/>
    <dgm:cxn modelId="{2EFC50D2-290E-462B-B7B8-30840FE76111}" type="presOf" srcId="{AC5265C1-0BAB-4984-A634-E4518A8EC253}" destId="{06B5F591-72E0-4CFF-9799-36D4050BD51D}" srcOrd="0" destOrd="0" presId="urn:microsoft.com/office/officeart/2005/8/layout/list1#1"/>
    <dgm:cxn modelId="{1BAF750E-C72C-4661-AABA-C41741AB03F3}" type="presOf" srcId="{ECBD6B98-1CBE-4BAA-AB77-4873C9DB1799}" destId="{CA895514-6C23-43E3-A15C-728A9EC10843}" srcOrd="0" destOrd="0" presId="urn:microsoft.com/office/officeart/2005/8/layout/list1#1"/>
    <dgm:cxn modelId="{DFAEFA4C-B3B0-4C4E-BCD8-BFB53D07C5D0}" srcId="{8554BDF9-8515-4677-9942-0171F000F8EB}" destId="{787546C1-DD5C-4D6E-BFDD-D95A52E781AD}" srcOrd="0" destOrd="0" parTransId="{88942913-D2BB-4DEB-B0E7-EA2B7A6CD360}" sibTransId="{579A9A07-8770-4AC1-9705-76E19F87D269}"/>
    <dgm:cxn modelId="{EB840018-7C6C-436F-9A99-D7C18044C3B3}" type="presOf" srcId="{ECBD6B98-1CBE-4BAA-AB77-4873C9DB1799}" destId="{D2A5797B-20EE-4298-BA50-C968CEE241D4}" srcOrd="1" destOrd="0" presId="urn:microsoft.com/office/officeart/2005/8/layout/list1#1"/>
    <dgm:cxn modelId="{ADBD4A98-FF11-4FD5-8BD1-8015621DF0A6}" type="presOf" srcId="{F50BDB3E-817D-4A89-9D71-D9E0B029567B}" destId="{63AA2D3F-331D-492F-82D5-8A2B6C78BAAD}" srcOrd="0" destOrd="0" presId="urn:microsoft.com/office/officeart/2005/8/layout/list1#1"/>
    <dgm:cxn modelId="{579A338B-B5D8-4240-8867-8564B0DC96F3}" srcId="{8554BDF9-8515-4677-9942-0171F000F8EB}" destId="{AC5265C1-0BAB-4984-A634-E4518A8EC253}" srcOrd="1" destOrd="0" parTransId="{26A0947C-B518-417C-9D68-EC422DC1E3A5}" sibTransId="{E68E8117-B3CB-464C-9711-4DBE8BF88216}"/>
    <dgm:cxn modelId="{1D9E4DA1-94F3-4E9A-8F94-D303A3E4954B}" type="presOf" srcId="{787546C1-DD5C-4D6E-BFDD-D95A52E781AD}" destId="{F4F466C7-208D-4B4A-A865-9D82D8E9F892}" srcOrd="0" destOrd="0" presId="urn:microsoft.com/office/officeart/2005/8/layout/list1#1"/>
    <dgm:cxn modelId="{E8EF61B1-515C-44F0-9393-3A960B69FA7A}" srcId="{8554BDF9-8515-4677-9942-0171F000F8EB}" destId="{F50BDB3E-817D-4A89-9D71-D9E0B029567B}" srcOrd="2" destOrd="0" parTransId="{DE0B39BA-A6F3-455E-8022-365CCF701DB7}" sibTransId="{25F4C625-3E51-442C-BBB8-3FA715271B27}"/>
    <dgm:cxn modelId="{A045104B-70CA-42EC-BE1F-933B20FE0C6C}" type="presOf" srcId="{8554BDF9-8515-4677-9942-0171F000F8EB}" destId="{9D58511D-D18C-46E6-ADFB-6CDE1389D37F}" srcOrd="0" destOrd="0" presId="urn:microsoft.com/office/officeart/2005/8/layout/list1#1"/>
    <dgm:cxn modelId="{1F960D66-30BB-43A5-978D-4586E0D1EE4B}" type="presOf" srcId="{787546C1-DD5C-4D6E-BFDD-D95A52E781AD}" destId="{8BC4E78D-0D98-4ED2-B23A-71FEC19A6436}" srcOrd="1" destOrd="0" presId="urn:microsoft.com/office/officeart/2005/8/layout/list1#1"/>
    <dgm:cxn modelId="{76B328BA-4BEE-43EA-896F-13B4B310CDB5}" type="presOf" srcId="{AC5265C1-0BAB-4984-A634-E4518A8EC253}" destId="{12E5634D-BCAA-48AB-BADB-754A15E9B7AC}" srcOrd="1" destOrd="0" presId="urn:microsoft.com/office/officeart/2005/8/layout/list1#1"/>
    <dgm:cxn modelId="{8C1A898F-1E9B-41C0-B2FF-D2932BA3C61D}" type="presOf" srcId="{F50BDB3E-817D-4A89-9D71-D9E0B029567B}" destId="{2CFD44AC-C5B0-407B-B2EE-07415AFE4DC4}" srcOrd="1" destOrd="0" presId="urn:microsoft.com/office/officeart/2005/8/layout/list1#1"/>
    <dgm:cxn modelId="{58F38F21-C1AF-4887-BDD2-67C958EBE112}" type="presParOf" srcId="{9D58511D-D18C-46E6-ADFB-6CDE1389D37F}" destId="{29EC7F92-6143-4EC7-AD17-ECAF75C06DC8}" srcOrd="0" destOrd="0" presId="urn:microsoft.com/office/officeart/2005/8/layout/list1#1"/>
    <dgm:cxn modelId="{DADC3762-59A6-4495-AFB6-803C0EBF31CA}" type="presParOf" srcId="{29EC7F92-6143-4EC7-AD17-ECAF75C06DC8}" destId="{F4F466C7-208D-4B4A-A865-9D82D8E9F892}" srcOrd="0" destOrd="0" presId="urn:microsoft.com/office/officeart/2005/8/layout/list1#1"/>
    <dgm:cxn modelId="{E7F22966-B938-4F59-AB11-1D2F72D161F1}" type="presParOf" srcId="{29EC7F92-6143-4EC7-AD17-ECAF75C06DC8}" destId="{8BC4E78D-0D98-4ED2-B23A-71FEC19A6436}" srcOrd="1" destOrd="0" presId="urn:microsoft.com/office/officeart/2005/8/layout/list1#1"/>
    <dgm:cxn modelId="{0E1A0FFB-1EED-48FD-B1CB-377651126CF7}" type="presParOf" srcId="{9D58511D-D18C-46E6-ADFB-6CDE1389D37F}" destId="{129CDA7D-4C80-4698-AFD0-7208B5D9749E}" srcOrd="1" destOrd="0" presId="urn:microsoft.com/office/officeart/2005/8/layout/list1#1"/>
    <dgm:cxn modelId="{117F0026-306D-4897-A7AB-6DDC9E43155D}" type="presParOf" srcId="{9D58511D-D18C-46E6-ADFB-6CDE1389D37F}" destId="{EBA8CF1F-3B4A-4B6A-8877-CB03CDDAB1E9}" srcOrd="2" destOrd="0" presId="urn:microsoft.com/office/officeart/2005/8/layout/list1#1"/>
    <dgm:cxn modelId="{C4E8A731-E7BB-4636-9D5B-EAF648980059}" type="presParOf" srcId="{9D58511D-D18C-46E6-ADFB-6CDE1389D37F}" destId="{8BC0D01A-9D98-495C-93AA-A7D9631CDDAD}" srcOrd="3" destOrd="0" presId="urn:microsoft.com/office/officeart/2005/8/layout/list1#1"/>
    <dgm:cxn modelId="{E0D82ACD-E5C7-4695-918A-912DE8157AE9}" type="presParOf" srcId="{9D58511D-D18C-46E6-ADFB-6CDE1389D37F}" destId="{D4434ECF-2146-46AC-B62E-87AB389C995A}" srcOrd="4" destOrd="0" presId="urn:microsoft.com/office/officeart/2005/8/layout/list1#1"/>
    <dgm:cxn modelId="{453A7F02-5668-4708-8EE5-46CBD2E922C2}" type="presParOf" srcId="{D4434ECF-2146-46AC-B62E-87AB389C995A}" destId="{06B5F591-72E0-4CFF-9799-36D4050BD51D}" srcOrd="0" destOrd="0" presId="urn:microsoft.com/office/officeart/2005/8/layout/list1#1"/>
    <dgm:cxn modelId="{3633BE02-2672-4F2F-994D-1CFAA0A657D6}" type="presParOf" srcId="{D4434ECF-2146-46AC-B62E-87AB389C995A}" destId="{12E5634D-BCAA-48AB-BADB-754A15E9B7AC}" srcOrd="1" destOrd="0" presId="urn:microsoft.com/office/officeart/2005/8/layout/list1#1"/>
    <dgm:cxn modelId="{494F8D1A-4C0A-430B-B272-B3AE207CDCF1}" type="presParOf" srcId="{9D58511D-D18C-46E6-ADFB-6CDE1389D37F}" destId="{3DAA9763-50F6-4CC4-B6DA-0A4C45FFB361}" srcOrd="5" destOrd="0" presId="urn:microsoft.com/office/officeart/2005/8/layout/list1#1"/>
    <dgm:cxn modelId="{E3E8078B-B530-40B8-9908-372BDDFBAC7F}" type="presParOf" srcId="{9D58511D-D18C-46E6-ADFB-6CDE1389D37F}" destId="{51228DB3-E7D4-486B-A0C1-9A59D129891F}" srcOrd="6" destOrd="0" presId="urn:microsoft.com/office/officeart/2005/8/layout/list1#1"/>
    <dgm:cxn modelId="{CE7B7DFB-DB7E-4E84-B4F1-A1DBDFB8AF43}" type="presParOf" srcId="{9D58511D-D18C-46E6-ADFB-6CDE1389D37F}" destId="{ECC02425-44D1-4F4C-B5D6-13442CA71F2A}" srcOrd="7" destOrd="0" presId="urn:microsoft.com/office/officeart/2005/8/layout/list1#1"/>
    <dgm:cxn modelId="{1C1C1D40-CA92-42B9-BFAE-28CD99A44D41}" type="presParOf" srcId="{9D58511D-D18C-46E6-ADFB-6CDE1389D37F}" destId="{98CD7476-6A48-4BD0-A0B1-E79081300878}" srcOrd="8" destOrd="0" presId="urn:microsoft.com/office/officeart/2005/8/layout/list1#1"/>
    <dgm:cxn modelId="{4D4D46A3-085A-4BE3-B57F-9A2D7D509B49}" type="presParOf" srcId="{98CD7476-6A48-4BD0-A0B1-E79081300878}" destId="{63AA2D3F-331D-492F-82D5-8A2B6C78BAAD}" srcOrd="0" destOrd="0" presId="urn:microsoft.com/office/officeart/2005/8/layout/list1#1"/>
    <dgm:cxn modelId="{1512C15B-9D2F-437F-B2E2-B34C40156561}" type="presParOf" srcId="{98CD7476-6A48-4BD0-A0B1-E79081300878}" destId="{2CFD44AC-C5B0-407B-B2EE-07415AFE4DC4}" srcOrd="1" destOrd="0" presId="urn:microsoft.com/office/officeart/2005/8/layout/list1#1"/>
    <dgm:cxn modelId="{3D942A01-82D7-44FF-A778-F0CF3334B676}" type="presParOf" srcId="{9D58511D-D18C-46E6-ADFB-6CDE1389D37F}" destId="{E27A153A-8ADD-4646-B3A3-509A74CD0695}" srcOrd="9" destOrd="0" presId="urn:microsoft.com/office/officeart/2005/8/layout/list1#1"/>
    <dgm:cxn modelId="{A42D74F1-587B-4CCC-A643-E1D5BA96F0EA}" type="presParOf" srcId="{9D58511D-D18C-46E6-ADFB-6CDE1389D37F}" destId="{2DB5D132-AB90-49A4-A479-F0988A86E33E}" srcOrd="10" destOrd="0" presId="urn:microsoft.com/office/officeart/2005/8/layout/list1#1"/>
    <dgm:cxn modelId="{5783C852-9201-438C-A833-9F29205584EB}" type="presParOf" srcId="{9D58511D-D18C-46E6-ADFB-6CDE1389D37F}" destId="{A5E75685-2820-438A-88AF-159553A570AE}" srcOrd="11" destOrd="0" presId="urn:microsoft.com/office/officeart/2005/8/layout/list1#1"/>
    <dgm:cxn modelId="{CCDE5064-ACC1-4A08-AFD3-9E63FF6474D7}" type="presParOf" srcId="{9D58511D-D18C-46E6-ADFB-6CDE1389D37F}" destId="{3936D63D-3BB5-4099-A097-CE176EB2ABE2}" srcOrd="12" destOrd="0" presId="urn:microsoft.com/office/officeart/2005/8/layout/list1#1"/>
    <dgm:cxn modelId="{E576CB23-7F09-423D-99FE-DBF6A63CADD7}" type="presParOf" srcId="{3936D63D-3BB5-4099-A097-CE176EB2ABE2}" destId="{CA895514-6C23-43E3-A15C-728A9EC10843}" srcOrd="0" destOrd="0" presId="urn:microsoft.com/office/officeart/2005/8/layout/list1#1"/>
    <dgm:cxn modelId="{AE58AA66-CF5C-424D-8B98-EDB2F614DC7A}" type="presParOf" srcId="{3936D63D-3BB5-4099-A097-CE176EB2ABE2}" destId="{D2A5797B-20EE-4298-BA50-C968CEE241D4}" srcOrd="1" destOrd="0" presId="urn:microsoft.com/office/officeart/2005/8/layout/list1#1"/>
    <dgm:cxn modelId="{FBC3D618-2024-4257-B432-280BE2DE600E}" type="presParOf" srcId="{9D58511D-D18C-46E6-ADFB-6CDE1389D37F}" destId="{AEA9E5FD-8F48-4CA8-8487-C530B0C74333}" srcOrd="13" destOrd="0" presId="urn:microsoft.com/office/officeart/2005/8/layout/list1#1"/>
    <dgm:cxn modelId="{341024FC-9245-40AE-9171-0836E2F667E4}" type="presParOf" srcId="{9D58511D-D18C-46E6-ADFB-6CDE1389D37F}" destId="{56015E43-931D-4CAD-85C0-E9EB84437182}" srcOrd="14" destOrd="0" presId="urn:microsoft.com/office/officeart/2005/8/layout/list1#1"/>
  </dgm:cxnLst>
  <dgm:bg/>
  <dgm:whole/>
</dgm:dataModel>
</file>

<file path=ppt/diagrams/data2.xml><?xml version="1.0" encoding="utf-8"?>
<dgm:dataModel xmlns:dgm="http://schemas.openxmlformats.org/drawingml/2006/diagram" xmlns:a="http://schemas.openxmlformats.org/drawingml/2006/main">
  <dgm:ptLst>
    <dgm:pt modelId="{105D35E0-9A5D-4EB8-8A48-4ED52D2D6EAC}" type="doc">
      <dgm:prSet loTypeId="urn:microsoft.com/office/officeart/2005/8/layout/radial6#1" loCatId="cycle" qsTypeId="urn:microsoft.com/office/officeart/2005/8/quickstyle/simple2#2" qsCatId="simple" csTypeId="urn:microsoft.com/office/officeart/2005/8/colors/accent1_2" csCatId="accent1" phldr="1"/>
      <dgm:spPr/>
      <dgm:t>
        <a:bodyPr/>
        <a:lstStyle>
          <a:extLst/>
        </a:lstStyle>
        <a:p>
          <a:endParaRPr lang="en-US"/>
        </a:p>
      </dgm:t>
    </dgm:pt>
    <dgm:pt modelId="{F9A846BA-06FB-46AF-80ED-5EA0073A08FA}">
      <dgm:prSet phldrT="[Text]"/>
      <dgm:spPr/>
      <dgm:t>
        <a:bodyPr/>
        <a:lstStyle>
          <a:extLst/>
        </a:lstStyle>
        <a:p>
          <a:r>
            <a:rPr lang="en-US" dirty="0" smtClean="0"/>
            <a:t>Business Process</a:t>
          </a:r>
          <a:endParaRPr lang="en-US" dirty="0"/>
        </a:p>
      </dgm:t>
    </dgm:pt>
    <dgm:pt modelId="{867140E2-327F-4343-AA77-39B40F758E20}" type="parTrans" cxnId="{E0A59ECF-A5D6-4165-81D6-37160CDE59E0}">
      <dgm:prSet/>
      <dgm:spPr/>
      <dgm:t>
        <a:bodyPr/>
        <a:lstStyle>
          <a:extLst/>
        </a:lstStyle>
        <a:p>
          <a:endParaRPr lang="en-US"/>
        </a:p>
      </dgm:t>
    </dgm:pt>
    <dgm:pt modelId="{D054D334-137E-4116-BF8C-3B5A64D95A38}" type="sibTrans" cxnId="{E0A59ECF-A5D6-4165-81D6-37160CDE59E0}">
      <dgm:prSet/>
      <dgm:spPr/>
      <dgm:t>
        <a:bodyPr/>
        <a:lstStyle>
          <a:extLst/>
        </a:lstStyle>
        <a:p>
          <a:endParaRPr lang="en-US"/>
        </a:p>
      </dgm:t>
    </dgm:pt>
    <dgm:pt modelId="{F158A836-9807-4BB5-96D7-55AAE48F5E54}">
      <dgm:prSet phldrT="[Text]"/>
      <dgm:spPr/>
      <dgm:t>
        <a:bodyPr/>
        <a:lstStyle>
          <a:extLst/>
        </a:lstStyle>
        <a:p>
          <a:r>
            <a:rPr lang="en-US" smtClean="0"/>
            <a:t>Operate</a:t>
          </a:r>
          <a:endParaRPr lang="en-US" dirty="0"/>
        </a:p>
      </dgm:t>
    </dgm:pt>
    <dgm:pt modelId="{558C0938-D0E9-4B08-AF25-06F808A3FD1D}" type="parTrans" cxnId="{5DEF2495-9985-44C6-8EDA-3F14AE904248}">
      <dgm:prSet/>
      <dgm:spPr/>
      <dgm:t>
        <a:bodyPr/>
        <a:lstStyle>
          <a:extLst/>
        </a:lstStyle>
        <a:p>
          <a:endParaRPr lang="en-US"/>
        </a:p>
      </dgm:t>
    </dgm:pt>
    <dgm:pt modelId="{641FD4FB-DEB5-4BAD-8DE6-FF7449A706FD}" type="sibTrans" cxnId="{5DEF2495-9985-44C6-8EDA-3F14AE904248}">
      <dgm:prSet/>
      <dgm:spPr/>
      <dgm:t>
        <a:bodyPr/>
        <a:lstStyle>
          <a:extLst/>
        </a:lstStyle>
        <a:p>
          <a:endParaRPr lang="en-US"/>
        </a:p>
      </dgm:t>
    </dgm:pt>
    <dgm:pt modelId="{1D5437B4-AE63-4725-B3BF-757CE9D3B51A}">
      <dgm:prSet phldrT="[Text]"/>
      <dgm:spPr/>
      <dgm:t>
        <a:bodyPr/>
        <a:lstStyle>
          <a:extLst/>
        </a:lstStyle>
        <a:p>
          <a:r>
            <a:rPr lang="en-US" smtClean="0"/>
            <a:t>Support</a:t>
          </a:r>
          <a:endParaRPr lang="en-US" dirty="0"/>
        </a:p>
      </dgm:t>
    </dgm:pt>
    <dgm:pt modelId="{EE3EA5B9-D085-48DC-A4C9-23E6FD27D486}" type="parTrans" cxnId="{1890C31B-6C5A-492A-B02D-6A7C8BDE111A}">
      <dgm:prSet/>
      <dgm:spPr/>
      <dgm:t>
        <a:bodyPr/>
        <a:lstStyle>
          <a:extLst/>
        </a:lstStyle>
        <a:p>
          <a:endParaRPr lang="en-US"/>
        </a:p>
      </dgm:t>
    </dgm:pt>
    <dgm:pt modelId="{77151872-762C-4E0C-84E2-38FC583BA821}" type="sibTrans" cxnId="{1890C31B-6C5A-492A-B02D-6A7C8BDE111A}">
      <dgm:prSet/>
      <dgm:spPr/>
      <dgm:t>
        <a:bodyPr/>
        <a:lstStyle>
          <a:extLst/>
        </a:lstStyle>
        <a:p>
          <a:endParaRPr lang="en-US"/>
        </a:p>
      </dgm:t>
    </dgm:pt>
    <dgm:pt modelId="{F4DD7773-E0F0-4CA0-AE12-39FE24E2D38B}">
      <dgm:prSet phldrT="[Text]"/>
      <dgm:spPr/>
      <dgm:t>
        <a:bodyPr/>
        <a:lstStyle>
          <a:extLst/>
        </a:lstStyle>
        <a:p>
          <a:r>
            <a:rPr lang="en-US" smtClean="0"/>
            <a:t>Optimize</a:t>
          </a:r>
          <a:endParaRPr lang="en-US" dirty="0"/>
        </a:p>
      </dgm:t>
    </dgm:pt>
    <dgm:pt modelId="{5EB1A185-9242-4C2E-BC90-611B22CE7796}" type="parTrans" cxnId="{71F9C174-A9A7-4C4B-82AD-F0A584F94B69}">
      <dgm:prSet/>
      <dgm:spPr/>
      <dgm:t>
        <a:bodyPr/>
        <a:lstStyle>
          <a:extLst/>
        </a:lstStyle>
        <a:p>
          <a:endParaRPr lang="en-US"/>
        </a:p>
      </dgm:t>
    </dgm:pt>
    <dgm:pt modelId="{BDF0DF6A-C77C-48ED-8BA1-44B4EE5AE580}" type="sibTrans" cxnId="{71F9C174-A9A7-4C4B-82AD-F0A584F94B69}">
      <dgm:prSet/>
      <dgm:spPr/>
      <dgm:t>
        <a:bodyPr/>
        <a:lstStyle>
          <a:extLst/>
        </a:lstStyle>
        <a:p>
          <a:endParaRPr lang="en-US"/>
        </a:p>
      </dgm:t>
    </dgm:pt>
    <dgm:pt modelId="{E7099059-3858-4031-AA26-70F1AE740B29}">
      <dgm:prSet phldrT="[Text]"/>
      <dgm:spPr/>
      <dgm:t>
        <a:bodyPr/>
        <a:lstStyle>
          <a:extLst/>
        </a:lstStyle>
        <a:p>
          <a:r>
            <a:rPr lang="en-US" smtClean="0"/>
            <a:t>Change</a:t>
          </a:r>
          <a:endParaRPr lang="en-US" dirty="0"/>
        </a:p>
      </dgm:t>
    </dgm:pt>
    <dgm:pt modelId="{2AD9F856-1FCF-4306-9F3B-5565B9795A99}" type="parTrans" cxnId="{C6BE03DB-B2D6-41F0-AD77-FF31B62F1DBE}">
      <dgm:prSet/>
      <dgm:spPr/>
      <dgm:t>
        <a:bodyPr/>
        <a:lstStyle>
          <a:extLst/>
        </a:lstStyle>
        <a:p>
          <a:endParaRPr lang="en-US"/>
        </a:p>
      </dgm:t>
    </dgm:pt>
    <dgm:pt modelId="{05C988DA-E2F2-414D-AFF5-AF61883FBE3F}" type="sibTrans" cxnId="{C6BE03DB-B2D6-41F0-AD77-FF31B62F1DBE}">
      <dgm:prSet/>
      <dgm:spPr/>
      <dgm:t>
        <a:bodyPr/>
        <a:lstStyle>
          <a:extLst/>
        </a:lstStyle>
        <a:p>
          <a:endParaRPr lang="en-US"/>
        </a:p>
      </dgm:t>
    </dgm:pt>
    <dgm:pt modelId="{3D4D4D43-95D2-4C91-B240-78430E6218B9}" type="pres">
      <dgm:prSet presAssocID="{105D35E0-9A5D-4EB8-8A48-4ED52D2D6EAC}" presName="Name0" presStyleCnt="0">
        <dgm:presLayoutVars>
          <dgm:chMax val="1"/>
          <dgm:dir/>
          <dgm:animLvl val="ctr"/>
          <dgm:resizeHandles val="exact"/>
        </dgm:presLayoutVars>
      </dgm:prSet>
      <dgm:spPr/>
      <dgm:t>
        <a:bodyPr/>
        <a:lstStyle>
          <a:extLst/>
        </a:lstStyle>
        <a:p>
          <a:endParaRPr lang="en-US"/>
        </a:p>
      </dgm:t>
    </dgm:pt>
    <dgm:pt modelId="{71A7CAA9-318E-4CBA-B98D-2203DED9FB9C}" type="pres">
      <dgm:prSet presAssocID="{F9A846BA-06FB-46AF-80ED-5EA0073A08FA}" presName="centerShape" presStyleLbl="node0" presStyleIdx="0" presStyleCnt="1"/>
      <dgm:spPr/>
      <dgm:t>
        <a:bodyPr/>
        <a:lstStyle>
          <a:extLst/>
        </a:lstStyle>
        <a:p>
          <a:endParaRPr lang="en-US"/>
        </a:p>
      </dgm:t>
    </dgm:pt>
    <dgm:pt modelId="{86A79D0C-7F5D-4218-89BF-C121023B74AE}" type="pres">
      <dgm:prSet presAssocID="{F158A836-9807-4BB5-96D7-55AAE48F5E54}" presName="node" presStyleLbl="node1" presStyleIdx="0" presStyleCnt="4">
        <dgm:presLayoutVars>
          <dgm:bulletEnabled val="1"/>
        </dgm:presLayoutVars>
      </dgm:prSet>
      <dgm:spPr/>
      <dgm:t>
        <a:bodyPr/>
        <a:lstStyle>
          <a:extLst/>
        </a:lstStyle>
        <a:p>
          <a:endParaRPr lang="en-US"/>
        </a:p>
      </dgm:t>
    </dgm:pt>
    <dgm:pt modelId="{5C76BEFB-CE8E-4F7E-8C47-F622A6CFDEBF}" type="pres">
      <dgm:prSet presAssocID="{F158A836-9807-4BB5-96D7-55AAE48F5E54}" presName="dummy" presStyleCnt="0"/>
      <dgm:spPr/>
      <dgm:t>
        <a:bodyPr/>
        <a:lstStyle>
          <a:extLst/>
        </a:lstStyle>
        <a:p>
          <a:endParaRPr lang="en-US"/>
        </a:p>
      </dgm:t>
    </dgm:pt>
    <dgm:pt modelId="{7E8FCA14-6E35-4D86-8774-9DEBE17A0AD0}" type="pres">
      <dgm:prSet presAssocID="{641FD4FB-DEB5-4BAD-8DE6-FF7449A706FD}" presName="sibTrans" presStyleLbl="sibTrans2D1" presStyleIdx="0" presStyleCnt="4"/>
      <dgm:spPr/>
      <dgm:t>
        <a:bodyPr/>
        <a:lstStyle>
          <a:extLst/>
        </a:lstStyle>
        <a:p>
          <a:endParaRPr lang="en-US"/>
        </a:p>
      </dgm:t>
    </dgm:pt>
    <dgm:pt modelId="{D8152D92-BBFE-427B-BBE4-CDB00C1C8220}" type="pres">
      <dgm:prSet presAssocID="{1D5437B4-AE63-4725-B3BF-757CE9D3B51A}" presName="node" presStyleLbl="node1" presStyleIdx="1" presStyleCnt="4">
        <dgm:presLayoutVars>
          <dgm:bulletEnabled val="1"/>
        </dgm:presLayoutVars>
      </dgm:prSet>
      <dgm:spPr/>
      <dgm:t>
        <a:bodyPr/>
        <a:lstStyle>
          <a:extLst/>
        </a:lstStyle>
        <a:p>
          <a:endParaRPr lang="en-US"/>
        </a:p>
      </dgm:t>
    </dgm:pt>
    <dgm:pt modelId="{AC9C7443-8962-4A19-AB09-8A666B45BAE2}" type="pres">
      <dgm:prSet presAssocID="{1D5437B4-AE63-4725-B3BF-757CE9D3B51A}" presName="dummy" presStyleCnt="0"/>
      <dgm:spPr/>
      <dgm:t>
        <a:bodyPr/>
        <a:lstStyle>
          <a:extLst/>
        </a:lstStyle>
        <a:p>
          <a:endParaRPr lang="en-US"/>
        </a:p>
      </dgm:t>
    </dgm:pt>
    <dgm:pt modelId="{C2A2C01E-986B-4BE3-994F-EB2FBE9759A5}" type="pres">
      <dgm:prSet presAssocID="{77151872-762C-4E0C-84E2-38FC583BA821}" presName="sibTrans" presStyleLbl="sibTrans2D1" presStyleIdx="1" presStyleCnt="4"/>
      <dgm:spPr/>
      <dgm:t>
        <a:bodyPr/>
        <a:lstStyle>
          <a:extLst/>
        </a:lstStyle>
        <a:p>
          <a:endParaRPr lang="en-US"/>
        </a:p>
      </dgm:t>
    </dgm:pt>
    <dgm:pt modelId="{6996B73F-0E51-4C9A-A0AE-6248F2123DF8}" type="pres">
      <dgm:prSet presAssocID="{F4DD7773-E0F0-4CA0-AE12-39FE24E2D38B}" presName="node" presStyleLbl="node1" presStyleIdx="2" presStyleCnt="4">
        <dgm:presLayoutVars>
          <dgm:bulletEnabled val="1"/>
        </dgm:presLayoutVars>
      </dgm:prSet>
      <dgm:spPr/>
      <dgm:t>
        <a:bodyPr/>
        <a:lstStyle>
          <a:extLst/>
        </a:lstStyle>
        <a:p>
          <a:endParaRPr lang="en-US"/>
        </a:p>
      </dgm:t>
    </dgm:pt>
    <dgm:pt modelId="{67D23CC5-1A27-4FA3-BCC5-634AEC7B868B}" type="pres">
      <dgm:prSet presAssocID="{F4DD7773-E0F0-4CA0-AE12-39FE24E2D38B}" presName="dummy" presStyleCnt="0"/>
      <dgm:spPr/>
      <dgm:t>
        <a:bodyPr/>
        <a:lstStyle>
          <a:extLst/>
        </a:lstStyle>
        <a:p>
          <a:endParaRPr lang="en-US"/>
        </a:p>
      </dgm:t>
    </dgm:pt>
    <dgm:pt modelId="{FCA927B1-9AE4-4F40-8207-CA74D0D24071}" type="pres">
      <dgm:prSet presAssocID="{BDF0DF6A-C77C-48ED-8BA1-44B4EE5AE580}" presName="sibTrans" presStyleLbl="sibTrans2D1" presStyleIdx="2" presStyleCnt="4"/>
      <dgm:spPr/>
      <dgm:t>
        <a:bodyPr/>
        <a:lstStyle>
          <a:extLst/>
        </a:lstStyle>
        <a:p>
          <a:endParaRPr lang="en-US"/>
        </a:p>
      </dgm:t>
    </dgm:pt>
    <dgm:pt modelId="{FCCDFD5F-7039-438F-B4A9-7649B01ACAF8}" type="pres">
      <dgm:prSet presAssocID="{E7099059-3858-4031-AA26-70F1AE740B29}" presName="node" presStyleLbl="node1" presStyleIdx="3" presStyleCnt="4">
        <dgm:presLayoutVars>
          <dgm:bulletEnabled val="1"/>
        </dgm:presLayoutVars>
      </dgm:prSet>
      <dgm:spPr/>
      <dgm:t>
        <a:bodyPr/>
        <a:lstStyle>
          <a:extLst/>
        </a:lstStyle>
        <a:p>
          <a:endParaRPr lang="en-US"/>
        </a:p>
      </dgm:t>
    </dgm:pt>
    <dgm:pt modelId="{96B04D3E-CA34-4F0B-809E-9EAE2E97399A}" type="pres">
      <dgm:prSet presAssocID="{E7099059-3858-4031-AA26-70F1AE740B29}" presName="dummy" presStyleCnt="0"/>
      <dgm:spPr/>
      <dgm:t>
        <a:bodyPr/>
        <a:lstStyle>
          <a:extLst/>
        </a:lstStyle>
        <a:p>
          <a:endParaRPr lang="en-US"/>
        </a:p>
      </dgm:t>
    </dgm:pt>
    <dgm:pt modelId="{772C5452-3B19-4BA4-99E2-C91FFF1629B3}" type="pres">
      <dgm:prSet presAssocID="{05C988DA-E2F2-414D-AFF5-AF61883FBE3F}" presName="sibTrans" presStyleLbl="sibTrans2D1" presStyleIdx="3" presStyleCnt="4"/>
      <dgm:spPr/>
      <dgm:t>
        <a:bodyPr/>
        <a:lstStyle>
          <a:extLst/>
        </a:lstStyle>
        <a:p>
          <a:endParaRPr lang="en-US"/>
        </a:p>
      </dgm:t>
    </dgm:pt>
  </dgm:ptLst>
  <dgm:cxnLst>
    <dgm:cxn modelId="{CA1BF306-CE1A-49EB-BBD7-7D89974D88AF}" type="presOf" srcId="{F9A846BA-06FB-46AF-80ED-5EA0073A08FA}" destId="{71A7CAA9-318E-4CBA-B98D-2203DED9FB9C}" srcOrd="0" destOrd="0" presId="urn:microsoft.com/office/officeart/2005/8/layout/radial6#1"/>
    <dgm:cxn modelId="{03E70040-8793-4481-AA99-5A593E5DE8B8}" type="presOf" srcId="{F4DD7773-E0F0-4CA0-AE12-39FE24E2D38B}" destId="{6996B73F-0E51-4C9A-A0AE-6248F2123DF8}" srcOrd="0" destOrd="0" presId="urn:microsoft.com/office/officeart/2005/8/layout/radial6#1"/>
    <dgm:cxn modelId="{BE88EE10-E4CE-4B96-94B3-ABA6A3D2711E}" type="presOf" srcId="{105D35E0-9A5D-4EB8-8A48-4ED52D2D6EAC}" destId="{3D4D4D43-95D2-4C91-B240-78430E6218B9}" srcOrd="0" destOrd="0" presId="urn:microsoft.com/office/officeart/2005/8/layout/radial6#1"/>
    <dgm:cxn modelId="{1D279B7D-C519-48C8-A7DC-585827609D73}" type="presOf" srcId="{1D5437B4-AE63-4725-B3BF-757CE9D3B51A}" destId="{D8152D92-BBFE-427B-BBE4-CDB00C1C8220}" srcOrd="0" destOrd="0" presId="urn:microsoft.com/office/officeart/2005/8/layout/radial6#1"/>
    <dgm:cxn modelId="{71F9C174-A9A7-4C4B-82AD-F0A584F94B69}" srcId="{F9A846BA-06FB-46AF-80ED-5EA0073A08FA}" destId="{F4DD7773-E0F0-4CA0-AE12-39FE24E2D38B}" srcOrd="2" destOrd="0" parTransId="{5EB1A185-9242-4C2E-BC90-611B22CE7796}" sibTransId="{BDF0DF6A-C77C-48ED-8BA1-44B4EE5AE580}"/>
    <dgm:cxn modelId="{E0A59ECF-A5D6-4165-81D6-37160CDE59E0}" srcId="{105D35E0-9A5D-4EB8-8A48-4ED52D2D6EAC}" destId="{F9A846BA-06FB-46AF-80ED-5EA0073A08FA}" srcOrd="0" destOrd="0" parTransId="{867140E2-327F-4343-AA77-39B40F758E20}" sibTransId="{D054D334-137E-4116-BF8C-3B5A64D95A38}"/>
    <dgm:cxn modelId="{43BD8369-C2C2-4FB2-8BEA-2FFDCFF5E0EF}" type="presOf" srcId="{F158A836-9807-4BB5-96D7-55AAE48F5E54}" destId="{86A79D0C-7F5D-4218-89BF-C121023B74AE}" srcOrd="0" destOrd="0" presId="urn:microsoft.com/office/officeart/2005/8/layout/radial6#1"/>
    <dgm:cxn modelId="{5DEF2495-9985-44C6-8EDA-3F14AE904248}" srcId="{F9A846BA-06FB-46AF-80ED-5EA0073A08FA}" destId="{F158A836-9807-4BB5-96D7-55AAE48F5E54}" srcOrd="0" destOrd="0" parTransId="{558C0938-D0E9-4B08-AF25-06F808A3FD1D}" sibTransId="{641FD4FB-DEB5-4BAD-8DE6-FF7449A706FD}"/>
    <dgm:cxn modelId="{DEB53878-78E4-4DE9-88C6-ADD0BB8DC18F}" type="presOf" srcId="{05C988DA-E2F2-414D-AFF5-AF61883FBE3F}" destId="{772C5452-3B19-4BA4-99E2-C91FFF1629B3}" srcOrd="0" destOrd="0" presId="urn:microsoft.com/office/officeart/2005/8/layout/radial6#1"/>
    <dgm:cxn modelId="{3D9ECCED-44B9-449F-A492-D06F559DC12B}" type="presOf" srcId="{641FD4FB-DEB5-4BAD-8DE6-FF7449A706FD}" destId="{7E8FCA14-6E35-4D86-8774-9DEBE17A0AD0}" srcOrd="0" destOrd="0" presId="urn:microsoft.com/office/officeart/2005/8/layout/radial6#1"/>
    <dgm:cxn modelId="{C6BE03DB-B2D6-41F0-AD77-FF31B62F1DBE}" srcId="{F9A846BA-06FB-46AF-80ED-5EA0073A08FA}" destId="{E7099059-3858-4031-AA26-70F1AE740B29}" srcOrd="3" destOrd="0" parTransId="{2AD9F856-1FCF-4306-9F3B-5565B9795A99}" sibTransId="{05C988DA-E2F2-414D-AFF5-AF61883FBE3F}"/>
    <dgm:cxn modelId="{1890C31B-6C5A-492A-B02D-6A7C8BDE111A}" srcId="{F9A846BA-06FB-46AF-80ED-5EA0073A08FA}" destId="{1D5437B4-AE63-4725-B3BF-757CE9D3B51A}" srcOrd="1" destOrd="0" parTransId="{EE3EA5B9-D085-48DC-A4C9-23E6FD27D486}" sibTransId="{77151872-762C-4E0C-84E2-38FC583BA821}"/>
    <dgm:cxn modelId="{63F8742A-0039-43EF-AB86-3D2178852261}" type="presOf" srcId="{77151872-762C-4E0C-84E2-38FC583BA821}" destId="{C2A2C01E-986B-4BE3-994F-EB2FBE9759A5}" srcOrd="0" destOrd="0" presId="urn:microsoft.com/office/officeart/2005/8/layout/radial6#1"/>
    <dgm:cxn modelId="{64690233-ECD6-42A7-9629-927DA38F32F3}" type="presOf" srcId="{E7099059-3858-4031-AA26-70F1AE740B29}" destId="{FCCDFD5F-7039-438F-B4A9-7649B01ACAF8}" srcOrd="0" destOrd="0" presId="urn:microsoft.com/office/officeart/2005/8/layout/radial6#1"/>
    <dgm:cxn modelId="{A8436A01-8DDC-4A58-8AE3-C3E5C99FF48B}" type="presOf" srcId="{BDF0DF6A-C77C-48ED-8BA1-44B4EE5AE580}" destId="{FCA927B1-9AE4-4F40-8207-CA74D0D24071}" srcOrd="0" destOrd="0" presId="urn:microsoft.com/office/officeart/2005/8/layout/radial6#1"/>
    <dgm:cxn modelId="{9F5EDD15-5D80-4210-AAFD-47D7F85AC135}" type="presParOf" srcId="{3D4D4D43-95D2-4C91-B240-78430E6218B9}" destId="{71A7CAA9-318E-4CBA-B98D-2203DED9FB9C}" srcOrd="0" destOrd="0" presId="urn:microsoft.com/office/officeart/2005/8/layout/radial6#1"/>
    <dgm:cxn modelId="{290D8ED3-B15C-41F6-8B50-C5CB18D9E85B}" type="presParOf" srcId="{3D4D4D43-95D2-4C91-B240-78430E6218B9}" destId="{86A79D0C-7F5D-4218-89BF-C121023B74AE}" srcOrd="1" destOrd="0" presId="urn:microsoft.com/office/officeart/2005/8/layout/radial6#1"/>
    <dgm:cxn modelId="{B20E0B26-D84C-4A2B-B933-E5C9DE7E4E79}" type="presParOf" srcId="{3D4D4D43-95D2-4C91-B240-78430E6218B9}" destId="{5C76BEFB-CE8E-4F7E-8C47-F622A6CFDEBF}" srcOrd="2" destOrd="0" presId="urn:microsoft.com/office/officeart/2005/8/layout/radial6#1"/>
    <dgm:cxn modelId="{FB50C33C-AC8E-4A61-8B2D-CC5204870DA7}" type="presParOf" srcId="{3D4D4D43-95D2-4C91-B240-78430E6218B9}" destId="{7E8FCA14-6E35-4D86-8774-9DEBE17A0AD0}" srcOrd="3" destOrd="0" presId="urn:microsoft.com/office/officeart/2005/8/layout/radial6#1"/>
    <dgm:cxn modelId="{FDD24B1C-3DA7-44EC-937F-A1F0C7008279}" type="presParOf" srcId="{3D4D4D43-95D2-4C91-B240-78430E6218B9}" destId="{D8152D92-BBFE-427B-BBE4-CDB00C1C8220}" srcOrd="4" destOrd="0" presId="urn:microsoft.com/office/officeart/2005/8/layout/radial6#1"/>
    <dgm:cxn modelId="{ED29ACF5-94BC-4C63-AACB-706CB587D4EB}" type="presParOf" srcId="{3D4D4D43-95D2-4C91-B240-78430E6218B9}" destId="{AC9C7443-8962-4A19-AB09-8A666B45BAE2}" srcOrd="5" destOrd="0" presId="urn:microsoft.com/office/officeart/2005/8/layout/radial6#1"/>
    <dgm:cxn modelId="{AC48F25B-A648-4A69-8CEF-F29AFE2CFA2A}" type="presParOf" srcId="{3D4D4D43-95D2-4C91-B240-78430E6218B9}" destId="{C2A2C01E-986B-4BE3-994F-EB2FBE9759A5}" srcOrd="6" destOrd="0" presId="urn:microsoft.com/office/officeart/2005/8/layout/radial6#1"/>
    <dgm:cxn modelId="{384108EB-7221-47B8-81CE-6AA6CD1664D6}" type="presParOf" srcId="{3D4D4D43-95D2-4C91-B240-78430E6218B9}" destId="{6996B73F-0E51-4C9A-A0AE-6248F2123DF8}" srcOrd="7" destOrd="0" presId="urn:microsoft.com/office/officeart/2005/8/layout/radial6#1"/>
    <dgm:cxn modelId="{ABE93CDB-48DD-4070-96E4-7F924EFE4C84}" type="presParOf" srcId="{3D4D4D43-95D2-4C91-B240-78430E6218B9}" destId="{67D23CC5-1A27-4FA3-BCC5-634AEC7B868B}" srcOrd="8" destOrd="0" presId="urn:microsoft.com/office/officeart/2005/8/layout/radial6#1"/>
    <dgm:cxn modelId="{BB793B38-5C25-4A41-B39A-0C907D368A3B}" type="presParOf" srcId="{3D4D4D43-95D2-4C91-B240-78430E6218B9}" destId="{FCA927B1-9AE4-4F40-8207-CA74D0D24071}" srcOrd="9" destOrd="0" presId="urn:microsoft.com/office/officeart/2005/8/layout/radial6#1"/>
    <dgm:cxn modelId="{AA6ABCCD-8C50-4755-82FA-4741C1861C7A}" type="presParOf" srcId="{3D4D4D43-95D2-4C91-B240-78430E6218B9}" destId="{FCCDFD5F-7039-438F-B4A9-7649B01ACAF8}" srcOrd="10" destOrd="0" presId="urn:microsoft.com/office/officeart/2005/8/layout/radial6#1"/>
    <dgm:cxn modelId="{00FE5B19-B31A-4D24-915A-02BB96EC7FAC}" type="presParOf" srcId="{3D4D4D43-95D2-4C91-B240-78430E6218B9}" destId="{96B04D3E-CA34-4F0B-809E-9EAE2E97399A}" srcOrd="11" destOrd="0" presId="urn:microsoft.com/office/officeart/2005/8/layout/radial6#1"/>
    <dgm:cxn modelId="{13A9E2F9-63E4-46A2-8C1E-A0740C5BB527}" type="presParOf" srcId="{3D4D4D43-95D2-4C91-B240-78430E6218B9}" destId="{772C5452-3B19-4BA4-99E2-C91FFF1629B3}" srcOrd="12" destOrd="0" presId="urn:microsoft.com/office/officeart/2005/8/layout/radial6#1"/>
  </dgm:cxnLst>
  <dgm:bg/>
  <dgm:whole/>
</dgm:dataModel>
</file>

<file path=ppt/diagrams/data3.xml><?xml version="1.0" encoding="utf-8"?>
<dgm:dataModel xmlns:dgm="http://schemas.openxmlformats.org/drawingml/2006/diagram" xmlns:a="http://schemas.openxmlformats.org/drawingml/2006/main">
  <dgm:ptLst>
    <dgm:pt modelId="{105D35E0-9A5D-4EB8-8A48-4ED52D2D6EAC}" type="doc">
      <dgm:prSet loTypeId="urn:microsoft.com/office/officeart/2005/8/layout/hierarchy4#2" loCatId="hierarchy" qsTypeId="urn:microsoft.com/office/officeart/2005/8/quickstyle/3d5#1" qsCatId="3D" csTypeId="urn:microsoft.com/office/officeart/2005/8/colors/colorful1" csCatId="colorful" phldr="1"/>
      <dgm:spPr/>
      <dgm:t>
        <a:bodyPr/>
        <a:lstStyle>
          <a:extLst/>
        </a:lstStyle>
        <a:p>
          <a:endParaRPr lang="en-US"/>
        </a:p>
      </dgm:t>
    </dgm:pt>
    <dgm:pt modelId="{F9A846BA-06FB-46AF-80ED-5EA0073A08FA}">
      <dgm:prSet phldrT="[Text]"/>
      <dgm:spPr/>
      <dgm:t>
        <a:bodyPr/>
        <a:lstStyle>
          <a:extLst/>
        </a:lstStyle>
        <a:p>
          <a:r>
            <a:rPr lang="en-US" dirty="0" smtClean="0"/>
            <a:t>Business Process</a:t>
          </a:r>
          <a:endParaRPr lang="en-US" dirty="0"/>
        </a:p>
      </dgm:t>
    </dgm:pt>
    <dgm:pt modelId="{867140E2-327F-4343-AA77-39B40F758E20}" type="parTrans" cxnId="{E0A59ECF-A5D6-4165-81D6-37160CDE59E0}">
      <dgm:prSet/>
      <dgm:spPr/>
      <dgm:t>
        <a:bodyPr/>
        <a:lstStyle>
          <a:extLst/>
        </a:lstStyle>
        <a:p>
          <a:endParaRPr lang="en-US"/>
        </a:p>
      </dgm:t>
    </dgm:pt>
    <dgm:pt modelId="{D054D334-137E-4116-BF8C-3B5A64D95A38}" type="sibTrans" cxnId="{E0A59ECF-A5D6-4165-81D6-37160CDE59E0}">
      <dgm:prSet/>
      <dgm:spPr/>
      <dgm:t>
        <a:bodyPr/>
        <a:lstStyle>
          <a:extLst/>
        </a:lstStyle>
        <a:p>
          <a:endParaRPr lang="en-US"/>
        </a:p>
      </dgm:t>
    </dgm:pt>
    <dgm:pt modelId="{F158A836-9807-4BB5-96D7-55AAE48F5E54}">
      <dgm:prSet phldrT="[Text]"/>
      <dgm:spPr/>
      <dgm:t>
        <a:bodyPr/>
        <a:lstStyle>
          <a:extLst/>
        </a:lstStyle>
        <a:p>
          <a:r>
            <a:rPr lang="en-US" dirty="0" smtClean="0"/>
            <a:t>Operate</a:t>
          </a:r>
          <a:endParaRPr lang="en-US" dirty="0"/>
        </a:p>
      </dgm:t>
    </dgm:pt>
    <dgm:pt modelId="{558C0938-D0E9-4B08-AF25-06F808A3FD1D}" type="parTrans" cxnId="{5DEF2495-9985-44C6-8EDA-3F14AE904248}">
      <dgm:prSet/>
      <dgm:spPr/>
      <dgm:t>
        <a:bodyPr/>
        <a:lstStyle>
          <a:extLst/>
        </a:lstStyle>
        <a:p>
          <a:endParaRPr lang="en-US"/>
        </a:p>
      </dgm:t>
    </dgm:pt>
    <dgm:pt modelId="{641FD4FB-DEB5-4BAD-8DE6-FF7449A706FD}" type="sibTrans" cxnId="{5DEF2495-9985-44C6-8EDA-3F14AE904248}">
      <dgm:prSet/>
      <dgm:spPr/>
      <dgm:t>
        <a:bodyPr/>
        <a:lstStyle>
          <a:extLst/>
        </a:lstStyle>
        <a:p>
          <a:endParaRPr lang="en-US"/>
        </a:p>
      </dgm:t>
    </dgm:pt>
    <dgm:pt modelId="{1D5437B4-AE63-4725-B3BF-757CE9D3B51A}">
      <dgm:prSet phldrT="[Text]"/>
      <dgm:spPr/>
      <dgm:t>
        <a:bodyPr/>
        <a:lstStyle>
          <a:extLst/>
        </a:lstStyle>
        <a:p>
          <a:r>
            <a:rPr lang="en-US" dirty="0" smtClean="0"/>
            <a:t>Support</a:t>
          </a:r>
          <a:endParaRPr lang="en-US" dirty="0"/>
        </a:p>
      </dgm:t>
    </dgm:pt>
    <dgm:pt modelId="{EE3EA5B9-D085-48DC-A4C9-23E6FD27D486}" type="parTrans" cxnId="{1890C31B-6C5A-492A-B02D-6A7C8BDE111A}">
      <dgm:prSet/>
      <dgm:spPr/>
      <dgm:t>
        <a:bodyPr/>
        <a:lstStyle>
          <a:extLst/>
        </a:lstStyle>
        <a:p>
          <a:endParaRPr lang="en-US"/>
        </a:p>
      </dgm:t>
    </dgm:pt>
    <dgm:pt modelId="{77151872-762C-4E0C-84E2-38FC583BA821}" type="sibTrans" cxnId="{1890C31B-6C5A-492A-B02D-6A7C8BDE111A}">
      <dgm:prSet/>
      <dgm:spPr/>
      <dgm:t>
        <a:bodyPr/>
        <a:lstStyle>
          <a:extLst/>
        </a:lstStyle>
        <a:p>
          <a:endParaRPr lang="en-US"/>
        </a:p>
      </dgm:t>
    </dgm:pt>
    <dgm:pt modelId="{F4DD7773-E0F0-4CA0-AE12-39FE24E2D38B}">
      <dgm:prSet phldrT="[Text]"/>
      <dgm:spPr/>
      <dgm:t>
        <a:bodyPr/>
        <a:lstStyle>
          <a:extLst/>
        </a:lstStyle>
        <a:p>
          <a:r>
            <a:rPr lang="en-US" dirty="0" smtClean="0"/>
            <a:t>Optimize</a:t>
          </a:r>
          <a:endParaRPr lang="en-US" dirty="0"/>
        </a:p>
      </dgm:t>
    </dgm:pt>
    <dgm:pt modelId="{5EB1A185-9242-4C2E-BC90-611B22CE7796}" type="parTrans" cxnId="{71F9C174-A9A7-4C4B-82AD-F0A584F94B69}">
      <dgm:prSet/>
      <dgm:spPr/>
      <dgm:t>
        <a:bodyPr/>
        <a:lstStyle>
          <a:extLst/>
        </a:lstStyle>
        <a:p>
          <a:endParaRPr lang="en-US"/>
        </a:p>
      </dgm:t>
    </dgm:pt>
    <dgm:pt modelId="{BDF0DF6A-C77C-48ED-8BA1-44B4EE5AE580}" type="sibTrans" cxnId="{71F9C174-A9A7-4C4B-82AD-F0A584F94B69}">
      <dgm:prSet/>
      <dgm:spPr/>
      <dgm:t>
        <a:bodyPr/>
        <a:lstStyle>
          <a:extLst/>
        </a:lstStyle>
        <a:p>
          <a:endParaRPr lang="en-US"/>
        </a:p>
      </dgm:t>
    </dgm:pt>
    <dgm:pt modelId="{E7099059-3858-4031-AA26-70F1AE740B29}">
      <dgm:prSet phldrT="[Text]"/>
      <dgm:spPr/>
      <dgm:t>
        <a:bodyPr/>
        <a:lstStyle>
          <a:extLst/>
        </a:lstStyle>
        <a:p>
          <a:r>
            <a:rPr lang="en-US" dirty="0" smtClean="0"/>
            <a:t>Change</a:t>
          </a:r>
          <a:endParaRPr lang="en-US" dirty="0"/>
        </a:p>
      </dgm:t>
    </dgm:pt>
    <dgm:pt modelId="{2AD9F856-1FCF-4306-9F3B-5565B9795A99}" type="parTrans" cxnId="{C6BE03DB-B2D6-41F0-AD77-FF31B62F1DBE}">
      <dgm:prSet/>
      <dgm:spPr/>
      <dgm:t>
        <a:bodyPr/>
        <a:lstStyle>
          <a:extLst/>
        </a:lstStyle>
        <a:p>
          <a:endParaRPr lang="en-US"/>
        </a:p>
      </dgm:t>
    </dgm:pt>
    <dgm:pt modelId="{05C988DA-E2F2-414D-AFF5-AF61883FBE3F}" type="sibTrans" cxnId="{C6BE03DB-B2D6-41F0-AD77-FF31B62F1DBE}">
      <dgm:prSet/>
      <dgm:spPr/>
      <dgm:t>
        <a:bodyPr/>
        <a:lstStyle>
          <a:extLst/>
        </a:lstStyle>
        <a:p>
          <a:endParaRPr lang="en-US"/>
        </a:p>
      </dgm:t>
    </dgm:pt>
    <dgm:pt modelId="{31F49077-DBE9-44A1-A1DC-E5B1FCF7A0AB}" type="pres">
      <dgm:prSet presAssocID="{105D35E0-9A5D-4EB8-8A48-4ED52D2D6EAC}" presName="Name0" presStyleCnt="0">
        <dgm:presLayoutVars>
          <dgm:chPref val="1"/>
          <dgm:dir/>
          <dgm:animOne val="branch"/>
          <dgm:animLvl val="lvl"/>
          <dgm:resizeHandles val="exact"/>
        </dgm:presLayoutVars>
      </dgm:prSet>
      <dgm:spPr/>
      <dgm:t>
        <a:bodyPr/>
        <a:lstStyle>
          <a:extLst/>
        </a:lstStyle>
        <a:p>
          <a:endParaRPr lang="en-US"/>
        </a:p>
      </dgm:t>
    </dgm:pt>
    <dgm:pt modelId="{C18E4812-C36C-4299-A23F-F302133DE763}" type="pres">
      <dgm:prSet presAssocID="{F9A846BA-06FB-46AF-80ED-5EA0073A08FA}" presName="vertOne" presStyleCnt="0"/>
      <dgm:spPr/>
      <dgm:t>
        <a:bodyPr/>
        <a:lstStyle>
          <a:extLst/>
        </a:lstStyle>
        <a:p>
          <a:endParaRPr lang="en-US"/>
        </a:p>
      </dgm:t>
    </dgm:pt>
    <dgm:pt modelId="{C09C4BAB-D6A7-468D-B07E-BB5310B681B1}" type="pres">
      <dgm:prSet presAssocID="{F9A846BA-06FB-46AF-80ED-5EA0073A08FA}" presName="txOne" presStyleLbl="node0" presStyleIdx="0" presStyleCnt="1">
        <dgm:presLayoutVars>
          <dgm:chPref val="3"/>
        </dgm:presLayoutVars>
      </dgm:prSet>
      <dgm:spPr/>
      <dgm:t>
        <a:bodyPr/>
        <a:lstStyle>
          <a:extLst/>
        </a:lstStyle>
        <a:p>
          <a:endParaRPr lang="en-US"/>
        </a:p>
      </dgm:t>
    </dgm:pt>
    <dgm:pt modelId="{18A19349-6365-47F8-835F-0C81437E72A0}" type="pres">
      <dgm:prSet presAssocID="{F9A846BA-06FB-46AF-80ED-5EA0073A08FA}" presName="parTransOne" presStyleCnt="0"/>
      <dgm:spPr/>
      <dgm:t>
        <a:bodyPr/>
        <a:lstStyle>
          <a:extLst/>
        </a:lstStyle>
        <a:p>
          <a:endParaRPr lang="en-US"/>
        </a:p>
      </dgm:t>
    </dgm:pt>
    <dgm:pt modelId="{C5AC6143-59D1-4B00-BB54-9411E2A2B7A8}" type="pres">
      <dgm:prSet presAssocID="{F9A846BA-06FB-46AF-80ED-5EA0073A08FA}" presName="horzOne" presStyleCnt="0"/>
      <dgm:spPr/>
      <dgm:t>
        <a:bodyPr/>
        <a:lstStyle>
          <a:extLst/>
        </a:lstStyle>
        <a:p>
          <a:endParaRPr lang="en-US"/>
        </a:p>
      </dgm:t>
    </dgm:pt>
    <dgm:pt modelId="{4A9763C1-EDA1-45C9-8C0D-0D8BCFBFE4CE}" type="pres">
      <dgm:prSet presAssocID="{F158A836-9807-4BB5-96D7-55AAE48F5E54}" presName="vertTwo" presStyleCnt="0"/>
      <dgm:spPr/>
      <dgm:t>
        <a:bodyPr/>
        <a:lstStyle>
          <a:extLst/>
        </a:lstStyle>
        <a:p>
          <a:endParaRPr lang="en-US"/>
        </a:p>
      </dgm:t>
    </dgm:pt>
    <dgm:pt modelId="{65D17466-8AE6-4EF6-80A3-4A2D022A1AF2}" type="pres">
      <dgm:prSet presAssocID="{F158A836-9807-4BB5-96D7-55AAE48F5E54}" presName="txTwo" presStyleLbl="node2" presStyleIdx="0" presStyleCnt="4">
        <dgm:presLayoutVars>
          <dgm:chPref val="3"/>
        </dgm:presLayoutVars>
      </dgm:prSet>
      <dgm:spPr/>
      <dgm:t>
        <a:bodyPr/>
        <a:lstStyle>
          <a:extLst/>
        </a:lstStyle>
        <a:p>
          <a:endParaRPr lang="en-US"/>
        </a:p>
      </dgm:t>
    </dgm:pt>
    <dgm:pt modelId="{43B90D46-2F30-46ED-8AD5-00925FB7223A}" type="pres">
      <dgm:prSet presAssocID="{F158A836-9807-4BB5-96D7-55AAE48F5E54}" presName="parTransTwo" presStyleCnt="0"/>
      <dgm:spPr/>
      <dgm:t>
        <a:bodyPr/>
        <a:lstStyle>
          <a:extLst/>
        </a:lstStyle>
        <a:p>
          <a:endParaRPr lang="en-US"/>
        </a:p>
      </dgm:t>
    </dgm:pt>
    <dgm:pt modelId="{5265AFDA-E228-4DDC-9FDB-99B5739E8799}" type="pres">
      <dgm:prSet presAssocID="{F158A836-9807-4BB5-96D7-55AAE48F5E54}" presName="horzTwo" presStyleCnt="0"/>
      <dgm:spPr/>
      <dgm:t>
        <a:bodyPr/>
        <a:lstStyle>
          <a:extLst/>
        </a:lstStyle>
        <a:p>
          <a:endParaRPr lang="en-US"/>
        </a:p>
      </dgm:t>
    </dgm:pt>
    <dgm:pt modelId="{34141CC7-894D-4C91-ABB5-790C952BBCF1}" type="pres">
      <dgm:prSet presAssocID="{641FD4FB-DEB5-4BAD-8DE6-FF7449A706FD}" presName="sibSpaceTwo" presStyleCnt="0"/>
      <dgm:spPr/>
      <dgm:t>
        <a:bodyPr/>
        <a:lstStyle>
          <a:extLst/>
        </a:lstStyle>
        <a:p>
          <a:endParaRPr lang="en-US"/>
        </a:p>
      </dgm:t>
    </dgm:pt>
    <dgm:pt modelId="{4DBD85E0-526A-433E-AA20-844244992F90}" type="pres">
      <dgm:prSet presAssocID="{1D5437B4-AE63-4725-B3BF-757CE9D3B51A}" presName="vertTwo" presStyleCnt="0"/>
      <dgm:spPr/>
      <dgm:t>
        <a:bodyPr/>
        <a:lstStyle>
          <a:extLst/>
        </a:lstStyle>
        <a:p>
          <a:endParaRPr lang="en-US"/>
        </a:p>
      </dgm:t>
    </dgm:pt>
    <dgm:pt modelId="{D1C32F7D-B459-45E7-8599-1C37444288A4}" type="pres">
      <dgm:prSet presAssocID="{1D5437B4-AE63-4725-B3BF-757CE9D3B51A}" presName="txTwo" presStyleLbl="node2" presStyleIdx="1" presStyleCnt="4">
        <dgm:presLayoutVars>
          <dgm:chPref val="3"/>
        </dgm:presLayoutVars>
      </dgm:prSet>
      <dgm:spPr/>
      <dgm:t>
        <a:bodyPr/>
        <a:lstStyle>
          <a:extLst/>
        </a:lstStyle>
        <a:p>
          <a:endParaRPr lang="en-US"/>
        </a:p>
      </dgm:t>
    </dgm:pt>
    <dgm:pt modelId="{5D2D5C49-3FCA-409B-A2C5-D92FC98F2CAA}" type="pres">
      <dgm:prSet presAssocID="{1D5437B4-AE63-4725-B3BF-757CE9D3B51A}" presName="parTransTwo" presStyleCnt="0"/>
      <dgm:spPr/>
      <dgm:t>
        <a:bodyPr/>
        <a:lstStyle>
          <a:extLst/>
        </a:lstStyle>
        <a:p>
          <a:endParaRPr lang="en-US"/>
        </a:p>
      </dgm:t>
    </dgm:pt>
    <dgm:pt modelId="{626C0D09-BFC6-4CE1-B7D1-362C534ADE8D}" type="pres">
      <dgm:prSet presAssocID="{1D5437B4-AE63-4725-B3BF-757CE9D3B51A}" presName="horzTwo" presStyleCnt="0"/>
      <dgm:spPr/>
      <dgm:t>
        <a:bodyPr/>
        <a:lstStyle>
          <a:extLst/>
        </a:lstStyle>
        <a:p>
          <a:endParaRPr lang="en-US"/>
        </a:p>
      </dgm:t>
    </dgm:pt>
    <dgm:pt modelId="{446599AB-B680-4B28-82B7-0593C47118C8}" type="pres">
      <dgm:prSet presAssocID="{77151872-762C-4E0C-84E2-38FC583BA821}" presName="sibSpaceTwo" presStyleCnt="0"/>
      <dgm:spPr/>
      <dgm:t>
        <a:bodyPr/>
        <a:lstStyle>
          <a:extLst/>
        </a:lstStyle>
        <a:p>
          <a:endParaRPr lang="en-US"/>
        </a:p>
      </dgm:t>
    </dgm:pt>
    <dgm:pt modelId="{65C5EE98-B3C9-4E5C-8CBF-883A24D98EC7}" type="pres">
      <dgm:prSet presAssocID="{F4DD7773-E0F0-4CA0-AE12-39FE24E2D38B}" presName="vertTwo" presStyleCnt="0"/>
      <dgm:spPr/>
      <dgm:t>
        <a:bodyPr/>
        <a:lstStyle>
          <a:extLst/>
        </a:lstStyle>
        <a:p>
          <a:endParaRPr lang="en-US"/>
        </a:p>
      </dgm:t>
    </dgm:pt>
    <dgm:pt modelId="{5C53023D-DA3B-429C-A637-D4C76DD550B7}" type="pres">
      <dgm:prSet presAssocID="{F4DD7773-E0F0-4CA0-AE12-39FE24E2D38B}" presName="txTwo" presStyleLbl="node2" presStyleIdx="2" presStyleCnt="4">
        <dgm:presLayoutVars>
          <dgm:chPref val="3"/>
        </dgm:presLayoutVars>
      </dgm:prSet>
      <dgm:spPr/>
      <dgm:t>
        <a:bodyPr/>
        <a:lstStyle>
          <a:extLst/>
        </a:lstStyle>
        <a:p>
          <a:endParaRPr lang="en-US"/>
        </a:p>
      </dgm:t>
    </dgm:pt>
    <dgm:pt modelId="{8D10DD1F-A51D-4898-B8C6-0BEA1FF0195A}" type="pres">
      <dgm:prSet presAssocID="{F4DD7773-E0F0-4CA0-AE12-39FE24E2D38B}" presName="parTransTwo" presStyleCnt="0"/>
      <dgm:spPr/>
      <dgm:t>
        <a:bodyPr/>
        <a:lstStyle>
          <a:extLst/>
        </a:lstStyle>
        <a:p>
          <a:endParaRPr lang="en-US"/>
        </a:p>
      </dgm:t>
    </dgm:pt>
    <dgm:pt modelId="{58BE194D-6F64-4005-9BF5-B80B19E05BEF}" type="pres">
      <dgm:prSet presAssocID="{F4DD7773-E0F0-4CA0-AE12-39FE24E2D38B}" presName="horzTwo" presStyleCnt="0"/>
      <dgm:spPr/>
      <dgm:t>
        <a:bodyPr/>
        <a:lstStyle>
          <a:extLst/>
        </a:lstStyle>
        <a:p>
          <a:endParaRPr lang="en-US"/>
        </a:p>
      </dgm:t>
    </dgm:pt>
    <dgm:pt modelId="{D7003DC4-A656-4909-B2FF-FAA6419ACEC7}" type="pres">
      <dgm:prSet presAssocID="{BDF0DF6A-C77C-48ED-8BA1-44B4EE5AE580}" presName="sibSpaceTwo" presStyleCnt="0"/>
      <dgm:spPr/>
      <dgm:t>
        <a:bodyPr/>
        <a:lstStyle>
          <a:extLst/>
        </a:lstStyle>
        <a:p>
          <a:endParaRPr lang="en-US"/>
        </a:p>
      </dgm:t>
    </dgm:pt>
    <dgm:pt modelId="{12A9463C-744C-4DE4-8E88-C6444D940494}" type="pres">
      <dgm:prSet presAssocID="{E7099059-3858-4031-AA26-70F1AE740B29}" presName="vertTwo" presStyleCnt="0"/>
      <dgm:spPr/>
      <dgm:t>
        <a:bodyPr/>
        <a:lstStyle>
          <a:extLst/>
        </a:lstStyle>
        <a:p>
          <a:endParaRPr lang="en-US"/>
        </a:p>
      </dgm:t>
    </dgm:pt>
    <dgm:pt modelId="{71888359-F0DC-489E-B35A-9F5289C4BFFD}" type="pres">
      <dgm:prSet presAssocID="{E7099059-3858-4031-AA26-70F1AE740B29}" presName="txTwo" presStyleLbl="node2" presStyleIdx="3" presStyleCnt="4">
        <dgm:presLayoutVars>
          <dgm:chPref val="3"/>
        </dgm:presLayoutVars>
      </dgm:prSet>
      <dgm:spPr/>
      <dgm:t>
        <a:bodyPr/>
        <a:lstStyle>
          <a:extLst/>
        </a:lstStyle>
        <a:p>
          <a:endParaRPr lang="en-US"/>
        </a:p>
      </dgm:t>
    </dgm:pt>
    <dgm:pt modelId="{4D76A402-D8DD-43C1-A7CD-A27840BCC8B9}" type="pres">
      <dgm:prSet presAssocID="{E7099059-3858-4031-AA26-70F1AE740B29}" presName="parTransTwo" presStyleCnt="0"/>
      <dgm:spPr/>
      <dgm:t>
        <a:bodyPr/>
        <a:lstStyle>
          <a:extLst/>
        </a:lstStyle>
        <a:p>
          <a:endParaRPr lang="en-US"/>
        </a:p>
      </dgm:t>
    </dgm:pt>
    <dgm:pt modelId="{856176A2-0199-4FA6-AC46-6B8D767AB282}" type="pres">
      <dgm:prSet presAssocID="{E7099059-3858-4031-AA26-70F1AE740B29}" presName="horzTwo" presStyleCnt="0"/>
      <dgm:spPr/>
      <dgm:t>
        <a:bodyPr/>
        <a:lstStyle>
          <a:extLst/>
        </a:lstStyle>
        <a:p>
          <a:endParaRPr lang="en-US"/>
        </a:p>
      </dgm:t>
    </dgm:pt>
  </dgm:ptLst>
  <dgm:cxnLst>
    <dgm:cxn modelId="{77ECA4F6-222A-4392-9631-810129090796}" type="presOf" srcId="{F158A836-9807-4BB5-96D7-55AAE48F5E54}" destId="{65D17466-8AE6-4EF6-80A3-4A2D022A1AF2}" srcOrd="0" destOrd="0" presId="urn:microsoft.com/office/officeart/2005/8/layout/hierarchy4#2"/>
    <dgm:cxn modelId="{7DADF4A3-01CF-44AB-B22D-12966F7A757F}" type="presOf" srcId="{E7099059-3858-4031-AA26-70F1AE740B29}" destId="{71888359-F0DC-489E-B35A-9F5289C4BFFD}" srcOrd="0" destOrd="0" presId="urn:microsoft.com/office/officeart/2005/8/layout/hierarchy4#2"/>
    <dgm:cxn modelId="{71F9C174-A9A7-4C4B-82AD-F0A584F94B69}" srcId="{F9A846BA-06FB-46AF-80ED-5EA0073A08FA}" destId="{F4DD7773-E0F0-4CA0-AE12-39FE24E2D38B}" srcOrd="2" destOrd="0" parTransId="{5EB1A185-9242-4C2E-BC90-611B22CE7796}" sibTransId="{BDF0DF6A-C77C-48ED-8BA1-44B4EE5AE580}"/>
    <dgm:cxn modelId="{29E6389A-95A4-4601-AAE6-0D1F2035B251}" type="presOf" srcId="{105D35E0-9A5D-4EB8-8A48-4ED52D2D6EAC}" destId="{31F49077-DBE9-44A1-A1DC-E5B1FCF7A0AB}" srcOrd="0" destOrd="0" presId="urn:microsoft.com/office/officeart/2005/8/layout/hierarchy4#2"/>
    <dgm:cxn modelId="{4CF0A864-B5D8-42BA-9101-F66B8F6945DD}" type="presOf" srcId="{1D5437B4-AE63-4725-B3BF-757CE9D3B51A}" destId="{D1C32F7D-B459-45E7-8599-1C37444288A4}" srcOrd="0" destOrd="0" presId="urn:microsoft.com/office/officeart/2005/8/layout/hierarchy4#2"/>
    <dgm:cxn modelId="{E0A59ECF-A5D6-4165-81D6-37160CDE59E0}" srcId="{105D35E0-9A5D-4EB8-8A48-4ED52D2D6EAC}" destId="{F9A846BA-06FB-46AF-80ED-5EA0073A08FA}" srcOrd="0" destOrd="0" parTransId="{867140E2-327F-4343-AA77-39B40F758E20}" sibTransId="{D054D334-137E-4116-BF8C-3B5A64D95A38}"/>
    <dgm:cxn modelId="{5DEF2495-9985-44C6-8EDA-3F14AE904248}" srcId="{F9A846BA-06FB-46AF-80ED-5EA0073A08FA}" destId="{F158A836-9807-4BB5-96D7-55AAE48F5E54}" srcOrd="0" destOrd="0" parTransId="{558C0938-D0E9-4B08-AF25-06F808A3FD1D}" sibTransId="{641FD4FB-DEB5-4BAD-8DE6-FF7449A706FD}"/>
    <dgm:cxn modelId="{C6BE03DB-B2D6-41F0-AD77-FF31B62F1DBE}" srcId="{F9A846BA-06FB-46AF-80ED-5EA0073A08FA}" destId="{E7099059-3858-4031-AA26-70F1AE740B29}" srcOrd="3" destOrd="0" parTransId="{2AD9F856-1FCF-4306-9F3B-5565B9795A99}" sibTransId="{05C988DA-E2F2-414D-AFF5-AF61883FBE3F}"/>
    <dgm:cxn modelId="{1890C31B-6C5A-492A-B02D-6A7C8BDE111A}" srcId="{F9A846BA-06FB-46AF-80ED-5EA0073A08FA}" destId="{1D5437B4-AE63-4725-B3BF-757CE9D3B51A}" srcOrd="1" destOrd="0" parTransId="{EE3EA5B9-D085-48DC-A4C9-23E6FD27D486}" sibTransId="{77151872-762C-4E0C-84E2-38FC583BA821}"/>
    <dgm:cxn modelId="{180DAC74-716C-4B91-927A-EB59F07C3D47}" type="presOf" srcId="{F9A846BA-06FB-46AF-80ED-5EA0073A08FA}" destId="{C09C4BAB-D6A7-468D-B07E-BB5310B681B1}" srcOrd="0" destOrd="0" presId="urn:microsoft.com/office/officeart/2005/8/layout/hierarchy4#2"/>
    <dgm:cxn modelId="{F0D93C89-B981-4EC7-A158-B41F12973EF1}" type="presOf" srcId="{F4DD7773-E0F0-4CA0-AE12-39FE24E2D38B}" destId="{5C53023D-DA3B-429C-A637-D4C76DD550B7}" srcOrd="0" destOrd="0" presId="urn:microsoft.com/office/officeart/2005/8/layout/hierarchy4#2"/>
    <dgm:cxn modelId="{6E5FF87A-EF21-4C6F-973C-4194F1A84FC1}" type="presParOf" srcId="{31F49077-DBE9-44A1-A1DC-E5B1FCF7A0AB}" destId="{C18E4812-C36C-4299-A23F-F302133DE763}" srcOrd="0" destOrd="0" presId="urn:microsoft.com/office/officeart/2005/8/layout/hierarchy4#2"/>
    <dgm:cxn modelId="{9FF011B4-BE67-4925-835E-2F8D1C1ED733}" type="presParOf" srcId="{C18E4812-C36C-4299-A23F-F302133DE763}" destId="{C09C4BAB-D6A7-468D-B07E-BB5310B681B1}" srcOrd="0" destOrd="0" presId="urn:microsoft.com/office/officeart/2005/8/layout/hierarchy4#2"/>
    <dgm:cxn modelId="{AC0D0812-CB6B-4A67-B4E7-D96496C7D9CC}" type="presParOf" srcId="{C18E4812-C36C-4299-A23F-F302133DE763}" destId="{18A19349-6365-47F8-835F-0C81437E72A0}" srcOrd="1" destOrd="0" presId="urn:microsoft.com/office/officeart/2005/8/layout/hierarchy4#2"/>
    <dgm:cxn modelId="{C0BA2F4A-470D-4EFC-9780-18BE46D59070}" type="presParOf" srcId="{C18E4812-C36C-4299-A23F-F302133DE763}" destId="{C5AC6143-59D1-4B00-BB54-9411E2A2B7A8}" srcOrd="2" destOrd="0" presId="urn:microsoft.com/office/officeart/2005/8/layout/hierarchy4#2"/>
    <dgm:cxn modelId="{6ED225B3-B8BE-45E7-80BE-93729EED8A23}" type="presParOf" srcId="{C5AC6143-59D1-4B00-BB54-9411E2A2B7A8}" destId="{4A9763C1-EDA1-45C9-8C0D-0D8BCFBFE4CE}" srcOrd="0" destOrd="0" presId="urn:microsoft.com/office/officeart/2005/8/layout/hierarchy4#2"/>
    <dgm:cxn modelId="{450595F5-D4DC-4058-B727-CD0E3956EDAC}" type="presParOf" srcId="{4A9763C1-EDA1-45C9-8C0D-0D8BCFBFE4CE}" destId="{65D17466-8AE6-4EF6-80A3-4A2D022A1AF2}" srcOrd="0" destOrd="0" presId="urn:microsoft.com/office/officeart/2005/8/layout/hierarchy4#2"/>
    <dgm:cxn modelId="{38CD89B1-83FF-4663-A14A-2A4C52E5B64D}" type="presParOf" srcId="{4A9763C1-EDA1-45C9-8C0D-0D8BCFBFE4CE}" destId="{43B90D46-2F30-46ED-8AD5-00925FB7223A}" srcOrd="1" destOrd="0" presId="urn:microsoft.com/office/officeart/2005/8/layout/hierarchy4#2"/>
    <dgm:cxn modelId="{27B99D7E-4548-4DEB-909F-344F804FC9D8}" type="presParOf" srcId="{4A9763C1-EDA1-45C9-8C0D-0D8BCFBFE4CE}" destId="{5265AFDA-E228-4DDC-9FDB-99B5739E8799}" srcOrd="2" destOrd="0" presId="urn:microsoft.com/office/officeart/2005/8/layout/hierarchy4#2"/>
    <dgm:cxn modelId="{EF38F944-8C9F-4954-BB72-7F867490F0B3}" type="presParOf" srcId="{C5AC6143-59D1-4B00-BB54-9411E2A2B7A8}" destId="{34141CC7-894D-4C91-ABB5-790C952BBCF1}" srcOrd="1" destOrd="0" presId="urn:microsoft.com/office/officeart/2005/8/layout/hierarchy4#2"/>
    <dgm:cxn modelId="{3784D0A2-8710-4959-AA26-D018E401D58C}" type="presParOf" srcId="{C5AC6143-59D1-4B00-BB54-9411E2A2B7A8}" destId="{4DBD85E0-526A-433E-AA20-844244992F90}" srcOrd="2" destOrd="0" presId="urn:microsoft.com/office/officeart/2005/8/layout/hierarchy4#2"/>
    <dgm:cxn modelId="{AE638A02-8094-4149-9179-1045F88C748E}" type="presParOf" srcId="{4DBD85E0-526A-433E-AA20-844244992F90}" destId="{D1C32F7D-B459-45E7-8599-1C37444288A4}" srcOrd="0" destOrd="0" presId="urn:microsoft.com/office/officeart/2005/8/layout/hierarchy4#2"/>
    <dgm:cxn modelId="{20A13AAD-F9A6-4E8B-ADB9-CCBB6E16B5C7}" type="presParOf" srcId="{4DBD85E0-526A-433E-AA20-844244992F90}" destId="{5D2D5C49-3FCA-409B-A2C5-D92FC98F2CAA}" srcOrd="1" destOrd="0" presId="urn:microsoft.com/office/officeart/2005/8/layout/hierarchy4#2"/>
    <dgm:cxn modelId="{EAA06C8F-EDE7-4BFB-87A2-5961BDD3F696}" type="presParOf" srcId="{4DBD85E0-526A-433E-AA20-844244992F90}" destId="{626C0D09-BFC6-4CE1-B7D1-362C534ADE8D}" srcOrd="2" destOrd="0" presId="urn:microsoft.com/office/officeart/2005/8/layout/hierarchy4#2"/>
    <dgm:cxn modelId="{F9115974-EE6D-4AC2-BD32-6C93ED3418E5}" type="presParOf" srcId="{C5AC6143-59D1-4B00-BB54-9411E2A2B7A8}" destId="{446599AB-B680-4B28-82B7-0593C47118C8}" srcOrd="3" destOrd="0" presId="urn:microsoft.com/office/officeart/2005/8/layout/hierarchy4#2"/>
    <dgm:cxn modelId="{53233DDF-6171-4BBA-8DFF-16F34E3716C7}" type="presParOf" srcId="{C5AC6143-59D1-4B00-BB54-9411E2A2B7A8}" destId="{65C5EE98-B3C9-4E5C-8CBF-883A24D98EC7}" srcOrd="4" destOrd="0" presId="urn:microsoft.com/office/officeart/2005/8/layout/hierarchy4#2"/>
    <dgm:cxn modelId="{F0EDF3FA-A321-4EF3-BAAD-134579E2D43A}" type="presParOf" srcId="{65C5EE98-B3C9-4E5C-8CBF-883A24D98EC7}" destId="{5C53023D-DA3B-429C-A637-D4C76DD550B7}" srcOrd="0" destOrd="0" presId="urn:microsoft.com/office/officeart/2005/8/layout/hierarchy4#2"/>
    <dgm:cxn modelId="{D05A455C-0951-42B1-89C0-E453166528D3}" type="presParOf" srcId="{65C5EE98-B3C9-4E5C-8CBF-883A24D98EC7}" destId="{8D10DD1F-A51D-4898-B8C6-0BEA1FF0195A}" srcOrd="1" destOrd="0" presId="urn:microsoft.com/office/officeart/2005/8/layout/hierarchy4#2"/>
    <dgm:cxn modelId="{E03824CE-8E66-4F15-AA15-BDF9F25A9865}" type="presParOf" srcId="{65C5EE98-B3C9-4E5C-8CBF-883A24D98EC7}" destId="{58BE194D-6F64-4005-9BF5-B80B19E05BEF}" srcOrd="2" destOrd="0" presId="urn:microsoft.com/office/officeart/2005/8/layout/hierarchy4#2"/>
    <dgm:cxn modelId="{D40EB434-6C38-4AA0-9B40-BA305AE0C07C}" type="presParOf" srcId="{C5AC6143-59D1-4B00-BB54-9411E2A2B7A8}" destId="{D7003DC4-A656-4909-B2FF-FAA6419ACEC7}" srcOrd="5" destOrd="0" presId="urn:microsoft.com/office/officeart/2005/8/layout/hierarchy4#2"/>
    <dgm:cxn modelId="{A80C1538-E05C-41DA-B046-76ABDC68A714}" type="presParOf" srcId="{C5AC6143-59D1-4B00-BB54-9411E2A2B7A8}" destId="{12A9463C-744C-4DE4-8E88-C6444D940494}" srcOrd="6" destOrd="0" presId="urn:microsoft.com/office/officeart/2005/8/layout/hierarchy4#2"/>
    <dgm:cxn modelId="{8BE0C5ED-7405-4FAC-BB29-761F084712C1}" type="presParOf" srcId="{12A9463C-744C-4DE4-8E88-C6444D940494}" destId="{71888359-F0DC-489E-B35A-9F5289C4BFFD}" srcOrd="0" destOrd="0" presId="urn:microsoft.com/office/officeart/2005/8/layout/hierarchy4#2"/>
    <dgm:cxn modelId="{3C14A752-CB66-4049-A241-F473D96D64BF}" type="presParOf" srcId="{12A9463C-744C-4DE4-8E88-C6444D940494}" destId="{4D76A402-D8DD-43C1-A7CD-A27840BCC8B9}" srcOrd="1" destOrd="0" presId="urn:microsoft.com/office/officeart/2005/8/layout/hierarchy4#2"/>
    <dgm:cxn modelId="{C4C5EB46-2279-4376-A887-D1CF26B156B2}" type="presParOf" srcId="{12A9463C-744C-4DE4-8E88-C6444D940494}" destId="{856176A2-0199-4FA6-AC46-6B8D767AB282}" srcOrd="2" destOrd="0" presId="urn:microsoft.com/office/officeart/2005/8/layout/hierarchy4#2"/>
  </dgm:cxnLst>
  <dgm:bg/>
  <dgm:whole/>
</dgm:dataModel>
</file>

<file path=ppt/diagrams/data4.xml><?xml version="1.0" encoding="utf-8"?>
<dgm:dataModel xmlns:dgm="http://schemas.openxmlformats.org/drawingml/2006/diagram" xmlns:a="http://schemas.openxmlformats.org/drawingml/2006/main">
  <dgm:ptLst>
    <dgm:pt modelId="{105D35E0-9A5D-4EB8-8A48-4ED52D2D6EAC}" type="doc">
      <dgm:prSet loTypeId="urn:microsoft.com/office/officeart/2005/8/layout/matrix1#1" loCatId="matrix" qsTypeId="urn:microsoft.com/office/officeart/2005/8/quickstyle/3d6#1" qsCatId="3D" csTypeId="urn:microsoft.com/office/officeart/2005/8/colors/colorful1" csCatId="colorful" phldr="1"/>
      <dgm:spPr/>
      <dgm:t>
        <a:bodyPr/>
        <a:lstStyle>
          <a:extLst/>
        </a:lstStyle>
        <a:p>
          <a:endParaRPr lang="en-US"/>
        </a:p>
      </dgm:t>
    </dgm:pt>
    <dgm:pt modelId="{F9A846BA-06FB-46AF-80ED-5EA0073A08FA}">
      <dgm:prSet phldrT="[Text]"/>
      <dgm:spPr/>
      <dgm:t>
        <a:bodyPr/>
        <a:lstStyle>
          <a:extLst/>
        </a:lstStyle>
        <a:p>
          <a:r>
            <a:rPr lang="en-US" dirty="0" smtClean="0"/>
            <a:t>Business Process</a:t>
          </a:r>
          <a:endParaRPr lang="en-US" dirty="0"/>
        </a:p>
      </dgm:t>
    </dgm:pt>
    <dgm:pt modelId="{867140E2-327F-4343-AA77-39B40F758E20}" type="parTrans" cxnId="{E0A59ECF-A5D6-4165-81D6-37160CDE59E0}">
      <dgm:prSet/>
      <dgm:spPr/>
      <dgm:t>
        <a:bodyPr/>
        <a:lstStyle>
          <a:extLst/>
        </a:lstStyle>
        <a:p>
          <a:endParaRPr lang="en-US"/>
        </a:p>
      </dgm:t>
    </dgm:pt>
    <dgm:pt modelId="{D054D334-137E-4116-BF8C-3B5A64D95A38}" type="sibTrans" cxnId="{E0A59ECF-A5D6-4165-81D6-37160CDE59E0}">
      <dgm:prSet/>
      <dgm:spPr/>
      <dgm:t>
        <a:bodyPr/>
        <a:lstStyle>
          <a:extLst/>
        </a:lstStyle>
        <a:p>
          <a:endParaRPr lang="en-US"/>
        </a:p>
      </dgm:t>
    </dgm:pt>
    <dgm:pt modelId="{F158A836-9807-4BB5-96D7-55AAE48F5E54}">
      <dgm:prSet phldrT="[Text]"/>
      <dgm:spPr/>
      <dgm:t>
        <a:bodyPr/>
        <a:lstStyle>
          <a:extLst/>
        </a:lstStyle>
        <a:p>
          <a:r>
            <a:rPr lang="en-US" dirty="0" smtClean="0"/>
            <a:t>Operate</a:t>
          </a:r>
          <a:endParaRPr lang="en-US" dirty="0"/>
        </a:p>
      </dgm:t>
    </dgm:pt>
    <dgm:pt modelId="{558C0938-D0E9-4B08-AF25-06F808A3FD1D}" type="parTrans" cxnId="{5DEF2495-9985-44C6-8EDA-3F14AE904248}">
      <dgm:prSet/>
      <dgm:spPr/>
      <dgm:t>
        <a:bodyPr/>
        <a:lstStyle>
          <a:extLst/>
        </a:lstStyle>
        <a:p>
          <a:endParaRPr lang="en-US"/>
        </a:p>
      </dgm:t>
    </dgm:pt>
    <dgm:pt modelId="{641FD4FB-DEB5-4BAD-8DE6-FF7449A706FD}" type="sibTrans" cxnId="{5DEF2495-9985-44C6-8EDA-3F14AE904248}">
      <dgm:prSet/>
      <dgm:spPr/>
      <dgm:t>
        <a:bodyPr/>
        <a:lstStyle>
          <a:extLst/>
        </a:lstStyle>
        <a:p>
          <a:endParaRPr lang="en-US"/>
        </a:p>
      </dgm:t>
    </dgm:pt>
    <dgm:pt modelId="{1D5437B4-AE63-4725-B3BF-757CE9D3B51A}">
      <dgm:prSet phldrT="[Text]"/>
      <dgm:spPr/>
      <dgm:t>
        <a:bodyPr/>
        <a:lstStyle>
          <a:extLst/>
        </a:lstStyle>
        <a:p>
          <a:r>
            <a:rPr lang="en-US" dirty="0" smtClean="0"/>
            <a:t>Support</a:t>
          </a:r>
          <a:endParaRPr lang="en-US" dirty="0"/>
        </a:p>
      </dgm:t>
    </dgm:pt>
    <dgm:pt modelId="{EE3EA5B9-D085-48DC-A4C9-23E6FD27D486}" type="parTrans" cxnId="{1890C31B-6C5A-492A-B02D-6A7C8BDE111A}">
      <dgm:prSet/>
      <dgm:spPr/>
      <dgm:t>
        <a:bodyPr/>
        <a:lstStyle>
          <a:extLst/>
        </a:lstStyle>
        <a:p>
          <a:endParaRPr lang="en-US"/>
        </a:p>
      </dgm:t>
    </dgm:pt>
    <dgm:pt modelId="{77151872-762C-4E0C-84E2-38FC583BA821}" type="sibTrans" cxnId="{1890C31B-6C5A-492A-B02D-6A7C8BDE111A}">
      <dgm:prSet/>
      <dgm:spPr/>
      <dgm:t>
        <a:bodyPr/>
        <a:lstStyle>
          <a:extLst/>
        </a:lstStyle>
        <a:p>
          <a:endParaRPr lang="en-US"/>
        </a:p>
      </dgm:t>
    </dgm:pt>
    <dgm:pt modelId="{F4DD7773-E0F0-4CA0-AE12-39FE24E2D38B}">
      <dgm:prSet phldrT="[Text]"/>
      <dgm:spPr/>
      <dgm:t>
        <a:bodyPr/>
        <a:lstStyle>
          <a:extLst/>
        </a:lstStyle>
        <a:p>
          <a:r>
            <a:rPr lang="en-US" dirty="0" smtClean="0"/>
            <a:t>Optimize</a:t>
          </a:r>
          <a:endParaRPr lang="en-US" dirty="0"/>
        </a:p>
      </dgm:t>
    </dgm:pt>
    <dgm:pt modelId="{5EB1A185-9242-4C2E-BC90-611B22CE7796}" type="parTrans" cxnId="{71F9C174-A9A7-4C4B-82AD-F0A584F94B69}">
      <dgm:prSet/>
      <dgm:spPr/>
      <dgm:t>
        <a:bodyPr/>
        <a:lstStyle>
          <a:extLst/>
        </a:lstStyle>
        <a:p>
          <a:endParaRPr lang="en-US"/>
        </a:p>
      </dgm:t>
    </dgm:pt>
    <dgm:pt modelId="{BDF0DF6A-C77C-48ED-8BA1-44B4EE5AE580}" type="sibTrans" cxnId="{71F9C174-A9A7-4C4B-82AD-F0A584F94B69}">
      <dgm:prSet/>
      <dgm:spPr/>
      <dgm:t>
        <a:bodyPr/>
        <a:lstStyle>
          <a:extLst/>
        </a:lstStyle>
        <a:p>
          <a:endParaRPr lang="en-US"/>
        </a:p>
      </dgm:t>
    </dgm:pt>
    <dgm:pt modelId="{E7099059-3858-4031-AA26-70F1AE740B29}">
      <dgm:prSet phldrT="[Text]"/>
      <dgm:spPr/>
      <dgm:t>
        <a:bodyPr/>
        <a:lstStyle>
          <a:extLst/>
        </a:lstStyle>
        <a:p>
          <a:r>
            <a:rPr lang="en-US" dirty="0" smtClean="0"/>
            <a:t>Change</a:t>
          </a:r>
          <a:endParaRPr lang="en-US" dirty="0"/>
        </a:p>
      </dgm:t>
    </dgm:pt>
    <dgm:pt modelId="{2AD9F856-1FCF-4306-9F3B-5565B9795A99}" type="parTrans" cxnId="{C6BE03DB-B2D6-41F0-AD77-FF31B62F1DBE}">
      <dgm:prSet/>
      <dgm:spPr/>
      <dgm:t>
        <a:bodyPr/>
        <a:lstStyle>
          <a:extLst/>
        </a:lstStyle>
        <a:p>
          <a:endParaRPr lang="en-US"/>
        </a:p>
      </dgm:t>
    </dgm:pt>
    <dgm:pt modelId="{05C988DA-E2F2-414D-AFF5-AF61883FBE3F}" type="sibTrans" cxnId="{C6BE03DB-B2D6-41F0-AD77-FF31B62F1DBE}">
      <dgm:prSet/>
      <dgm:spPr/>
      <dgm:t>
        <a:bodyPr/>
        <a:lstStyle>
          <a:extLst/>
        </a:lstStyle>
        <a:p>
          <a:endParaRPr lang="en-US"/>
        </a:p>
      </dgm:t>
    </dgm:pt>
    <dgm:pt modelId="{BFC31097-458E-4F60-9C82-108FD60BDAB0}" type="pres">
      <dgm:prSet presAssocID="{105D35E0-9A5D-4EB8-8A48-4ED52D2D6EAC}" presName="Name0" presStyleCnt="0">
        <dgm:presLayoutVars>
          <dgm:chMax val="1"/>
          <dgm:dir/>
          <dgm:animLvl val="ctr"/>
          <dgm:resizeHandles val="exact"/>
        </dgm:presLayoutVars>
      </dgm:prSet>
      <dgm:spPr/>
      <dgm:t>
        <a:bodyPr/>
        <a:lstStyle>
          <a:extLst/>
        </a:lstStyle>
        <a:p>
          <a:endParaRPr lang="en-US"/>
        </a:p>
      </dgm:t>
    </dgm:pt>
    <dgm:pt modelId="{1221CBED-D293-43F5-BC03-AAC365EA0A4C}" type="pres">
      <dgm:prSet presAssocID="{105D35E0-9A5D-4EB8-8A48-4ED52D2D6EAC}" presName="matrix" presStyleCnt="0"/>
      <dgm:spPr/>
      <dgm:t>
        <a:bodyPr/>
        <a:lstStyle>
          <a:extLst/>
        </a:lstStyle>
        <a:p>
          <a:endParaRPr lang="en-US"/>
        </a:p>
      </dgm:t>
    </dgm:pt>
    <dgm:pt modelId="{FFB9287B-8E97-4F8F-B24C-D9F2A4B775E7}" type="pres">
      <dgm:prSet presAssocID="{105D35E0-9A5D-4EB8-8A48-4ED52D2D6EAC}" presName="tile1" presStyleLbl="node1" presStyleIdx="0" presStyleCnt="4"/>
      <dgm:spPr/>
      <dgm:t>
        <a:bodyPr/>
        <a:lstStyle>
          <a:extLst/>
        </a:lstStyle>
        <a:p>
          <a:endParaRPr lang="en-US"/>
        </a:p>
      </dgm:t>
    </dgm:pt>
    <dgm:pt modelId="{19A5FE15-19D2-4AF0-857B-79ACE9A0464C}" type="pres">
      <dgm:prSet presAssocID="{105D35E0-9A5D-4EB8-8A48-4ED52D2D6EAC}" presName="tile1text" presStyleLbl="node1" presStyleIdx="0" presStyleCnt="4">
        <dgm:presLayoutVars>
          <dgm:chMax val="0"/>
          <dgm:chPref val="0"/>
          <dgm:bulletEnabled val="1"/>
        </dgm:presLayoutVars>
      </dgm:prSet>
      <dgm:spPr/>
      <dgm:t>
        <a:bodyPr/>
        <a:lstStyle>
          <a:extLst/>
        </a:lstStyle>
        <a:p>
          <a:endParaRPr lang="en-US"/>
        </a:p>
      </dgm:t>
    </dgm:pt>
    <dgm:pt modelId="{A1B2E022-D947-4A36-9425-E70251C9DC27}" type="pres">
      <dgm:prSet presAssocID="{105D35E0-9A5D-4EB8-8A48-4ED52D2D6EAC}" presName="tile2" presStyleLbl="node1" presStyleIdx="1" presStyleCnt="4"/>
      <dgm:spPr/>
      <dgm:t>
        <a:bodyPr/>
        <a:lstStyle>
          <a:extLst/>
        </a:lstStyle>
        <a:p>
          <a:endParaRPr lang="en-US"/>
        </a:p>
      </dgm:t>
    </dgm:pt>
    <dgm:pt modelId="{9F35149E-0314-4C0F-BF5A-644C750C05EB}" type="pres">
      <dgm:prSet presAssocID="{105D35E0-9A5D-4EB8-8A48-4ED52D2D6EAC}" presName="tile2text" presStyleLbl="node1" presStyleIdx="1" presStyleCnt="4">
        <dgm:presLayoutVars>
          <dgm:chMax val="0"/>
          <dgm:chPref val="0"/>
          <dgm:bulletEnabled val="1"/>
        </dgm:presLayoutVars>
      </dgm:prSet>
      <dgm:spPr/>
      <dgm:t>
        <a:bodyPr/>
        <a:lstStyle>
          <a:extLst/>
        </a:lstStyle>
        <a:p>
          <a:endParaRPr lang="en-US"/>
        </a:p>
      </dgm:t>
    </dgm:pt>
    <dgm:pt modelId="{906459C7-473F-4025-96D9-132B0F109E5D}" type="pres">
      <dgm:prSet presAssocID="{105D35E0-9A5D-4EB8-8A48-4ED52D2D6EAC}" presName="tile3" presStyleLbl="node1" presStyleIdx="2" presStyleCnt="4"/>
      <dgm:spPr/>
      <dgm:t>
        <a:bodyPr/>
        <a:lstStyle>
          <a:extLst/>
        </a:lstStyle>
        <a:p>
          <a:endParaRPr lang="en-US"/>
        </a:p>
      </dgm:t>
    </dgm:pt>
    <dgm:pt modelId="{A41ED008-30D3-4CD3-B843-9A1634C34588}" type="pres">
      <dgm:prSet presAssocID="{105D35E0-9A5D-4EB8-8A48-4ED52D2D6EAC}" presName="tile3text" presStyleLbl="node1" presStyleIdx="2" presStyleCnt="4">
        <dgm:presLayoutVars>
          <dgm:chMax val="0"/>
          <dgm:chPref val="0"/>
          <dgm:bulletEnabled val="1"/>
        </dgm:presLayoutVars>
      </dgm:prSet>
      <dgm:spPr/>
      <dgm:t>
        <a:bodyPr/>
        <a:lstStyle>
          <a:extLst/>
        </a:lstStyle>
        <a:p>
          <a:endParaRPr lang="en-US"/>
        </a:p>
      </dgm:t>
    </dgm:pt>
    <dgm:pt modelId="{F013E633-9EB5-4600-B43A-0DAC78F0D6C6}" type="pres">
      <dgm:prSet presAssocID="{105D35E0-9A5D-4EB8-8A48-4ED52D2D6EAC}" presName="tile4" presStyleLbl="node1" presStyleIdx="3" presStyleCnt="4"/>
      <dgm:spPr/>
      <dgm:t>
        <a:bodyPr/>
        <a:lstStyle>
          <a:extLst/>
        </a:lstStyle>
        <a:p>
          <a:endParaRPr lang="en-US"/>
        </a:p>
      </dgm:t>
    </dgm:pt>
    <dgm:pt modelId="{449187C2-A2EB-4C6F-B55F-00A2FFFAF56A}" type="pres">
      <dgm:prSet presAssocID="{105D35E0-9A5D-4EB8-8A48-4ED52D2D6EAC}" presName="tile4text" presStyleLbl="node1" presStyleIdx="3" presStyleCnt="4">
        <dgm:presLayoutVars>
          <dgm:chMax val="0"/>
          <dgm:chPref val="0"/>
          <dgm:bulletEnabled val="1"/>
        </dgm:presLayoutVars>
      </dgm:prSet>
      <dgm:spPr/>
      <dgm:t>
        <a:bodyPr/>
        <a:lstStyle>
          <a:extLst/>
        </a:lstStyle>
        <a:p>
          <a:endParaRPr lang="en-US"/>
        </a:p>
      </dgm:t>
    </dgm:pt>
    <dgm:pt modelId="{DD53D959-CC82-417F-9E8B-65A2DCA788A7}" type="pres">
      <dgm:prSet presAssocID="{105D35E0-9A5D-4EB8-8A48-4ED52D2D6EAC}" presName="centerTile" presStyleLbl="fgShp" presStyleIdx="0" presStyleCnt="1">
        <dgm:presLayoutVars>
          <dgm:chMax val="0"/>
          <dgm:chPref val="0"/>
        </dgm:presLayoutVars>
      </dgm:prSet>
      <dgm:spPr/>
      <dgm:t>
        <a:bodyPr/>
        <a:lstStyle>
          <a:extLst/>
        </a:lstStyle>
        <a:p>
          <a:endParaRPr lang="en-US"/>
        </a:p>
      </dgm:t>
    </dgm:pt>
  </dgm:ptLst>
  <dgm:cxnLst>
    <dgm:cxn modelId="{AF77403E-134B-4072-8A07-3AA161D93D16}" type="presOf" srcId="{1D5437B4-AE63-4725-B3BF-757CE9D3B51A}" destId="{9F35149E-0314-4C0F-BF5A-644C750C05EB}" srcOrd="1" destOrd="0" presId="urn:microsoft.com/office/officeart/2005/8/layout/matrix1#1"/>
    <dgm:cxn modelId="{E0A59ECF-A5D6-4165-81D6-37160CDE59E0}" srcId="{105D35E0-9A5D-4EB8-8A48-4ED52D2D6EAC}" destId="{F9A846BA-06FB-46AF-80ED-5EA0073A08FA}" srcOrd="0" destOrd="0" parTransId="{867140E2-327F-4343-AA77-39B40F758E20}" sibTransId="{D054D334-137E-4116-BF8C-3B5A64D95A38}"/>
    <dgm:cxn modelId="{1890C31B-6C5A-492A-B02D-6A7C8BDE111A}" srcId="{F9A846BA-06FB-46AF-80ED-5EA0073A08FA}" destId="{1D5437B4-AE63-4725-B3BF-757CE9D3B51A}" srcOrd="1" destOrd="0" parTransId="{EE3EA5B9-D085-48DC-A4C9-23E6FD27D486}" sibTransId="{77151872-762C-4E0C-84E2-38FC583BA821}"/>
    <dgm:cxn modelId="{95FA45D8-B062-44B4-9632-BAAA857ED553}" type="presOf" srcId="{F4DD7773-E0F0-4CA0-AE12-39FE24E2D38B}" destId="{A41ED008-30D3-4CD3-B843-9A1634C34588}" srcOrd="1" destOrd="0" presId="urn:microsoft.com/office/officeart/2005/8/layout/matrix1#1"/>
    <dgm:cxn modelId="{FBFA7310-CCB7-43C6-BC39-41C2241A7627}" type="presOf" srcId="{F158A836-9807-4BB5-96D7-55AAE48F5E54}" destId="{19A5FE15-19D2-4AF0-857B-79ACE9A0464C}" srcOrd="1" destOrd="0" presId="urn:microsoft.com/office/officeart/2005/8/layout/matrix1#1"/>
    <dgm:cxn modelId="{CE5F9CE3-63FA-490F-BF17-8B2A4F1A14F3}" type="presOf" srcId="{F158A836-9807-4BB5-96D7-55AAE48F5E54}" destId="{FFB9287B-8E97-4F8F-B24C-D9F2A4B775E7}" srcOrd="0" destOrd="0" presId="urn:microsoft.com/office/officeart/2005/8/layout/matrix1#1"/>
    <dgm:cxn modelId="{08CBCAE8-0530-4C5B-B96B-A9A9C63BC37C}" type="presOf" srcId="{F4DD7773-E0F0-4CA0-AE12-39FE24E2D38B}" destId="{906459C7-473F-4025-96D9-132B0F109E5D}" srcOrd="0" destOrd="0" presId="urn:microsoft.com/office/officeart/2005/8/layout/matrix1#1"/>
    <dgm:cxn modelId="{71F9C174-A9A7-4C4B-82AD-F0A584F94B69}" srcId="{F9A846BA-06FB-46AF-80ED-5EA0073A08FA}" destId="{F4DD7773-E0F0-4CA0-AE12-39FE24E2D38B}" srcOrd="2" destOrd="0" parTransId="{5EB1A185-9242-4C2E-BC90-611B22CE7796}" sibTransId="{BDF0DF6A-C77C-48ED-8BA1-44B4EE5AE580}"/>
    <dgm:cxn modelId="{C2A4D805-C227-43DD-818F-B54E35B409D8}" type="presOf" srcId="{E7099059-3858-4031-AA26-70F1AE740B29}" destId="{F013E633-9EB5-4600-B43A-0DAC78F0D6C6}" srcOrd="0" destOrd="0" presId="urn:microsoft.com/office/officeart/2005/8/layout/matrix1#1"/>
    <dgm:cxn modelId="{D8EB83E0-041A-4453-A8B2-E27286B1BD55}" type="presOf" srcId="{F9A846BA-06FB-46AF-80ED-5EA0073A08FA}" destId="{DD53D959-CC82-417F-9E8B-65A2DCA788A7}" srcOrd="0" destOrd="0" presId="urn:microsoft.com/office/officeart/2005/8/layout/matrix1#1"/>
    <dgm:cxn modelId="{7542CB58-1A80-4CC1-8BE9-A18581F6B904}" type="presOf" srcId="{E7099059-3858-4031-AA26-70F1AE740B29}" destId="{449187C2-A2EB-4C6F-B55F-00A2FFFAF56A}" srcOrd="1" destOrd="0" presId="urn:microsoft.com/office/officeart/2005/8/layout/matrix1#1"/>
    <dgm:cxn modelId="{D9546191-893B-4447-8618-88876B59D102}" type="presOf" srcId="{105D35E0-9A5D-4EB8-8A48-4ED52D2D6EAC}" destId="{BFC31097-458E-4F60-9C82-108FD60BDAB0}" srcOrd="0" destOrd="0" presId="urn:microsoft.com/office/officeart/2005/8/layout/matrix1#1"/>
    <dgm:cxn modelId="{E4C810F4-02B4-448F-A6BA-8E08A683330E}" type="presOf" srcId="{1D5437B4-AE63-4725-B3BF-757CE9D3B51A}" destId="{A1B2E022-D947-4A36-9425-E70251C9DC27}" srcOrd="0" destOrd="0" presId="urn:microsoft.com/office/officeart/2005/8/layout/matrix1#1"/>
    <dgm:cxn modelId="{C6BE03DB-B2D6-41F0-AD77-FF31B62F1DBE}" srcId="{F9A846BA-06FB-46AF-80ED-5EA0073A08FA}" destId="{E7099059-3858-4031-AA26-70F1AE740B29}" srcOrd="3" destOrd="0" parTransId="{2AD9F856-1FCF-4306-9F3B-5565B9795A99}" sibTransId="{05C988DA-E2F2-414D-AFF5-AF61883FBE3F}"/>
    <dgm:cxn modelId="{5DEF2495-9985-44C6-8EDA-3F14AE904248}" srcId="{F9A846BA-06FB-46AF-80ED-5EA0073A08FA}" destId="{F158A836-9807-4BB5-96D7-55AAE48F5E54}" srcOrd="0" destOrd="0" parTransId="{558C0938-D0E9-4B08-AF25-06F808A3FD1D}" sibTransId="{641FD4FB-DEB5-4BAD-8DE6-FF7449A706FD}"/>
    <dgm:cxn modelId="{6B6CC08B-CB49-4101-A00E-DA6E6F46509E}" type="presParOf" srcId="{BFC31097-458E-4F60-9C82-108FD60BDAB0}" destId="{1221CBED-D293-43F5-BC03-AAC365EA0A4C}" srcOrd="0" destOrd="0" presId="urn:microsoft.com/office/officeart/2005/8/layout/matrix1#1"/>
    <dgm:cxn modelId="{A606817D-D14F-4644-8173-651A771D5530}" type="presParOf" srcId="{1221CBED-D293-43F5-BC03-AAC365EA0A4C}" destId="{FFB9287B-8E97-4F8F-B24C-D9F2A4B775E7}" srcOrd="0" destOrd="0" presId="urn:microsoft.com/office/officeart/2005/8/layout/matrix1#1"/>
    <dgm:cxn modelId="{8E6B6BE1-73C0-4E34-BF69-F3A2A8D5480F}" type="presParOf" srcId="{1221CBED-D293-43F5-BC03-AAC365EA0A4C}" destId="{19A5FE15-19D2-4AF0-857B-79ACE9A0464C}" srcOrd="1" destOrd="0" presId="urn:microsoft.com/office/officeart/2005/8/layout/matrix1#1"/>
    <dgm:cxn modelId="{533B0647-A232-4336-A871-C5045E76D046}" type="presParOf" srcId="{1221CBED-D293-43F5-BC03-AAC365EA0A4C}" destId="{A1B2E022-D947-4A36-9425-E70251C9DC27}" srcOrd="2" destOrd="0" presId="urn:microsoft.com/office/officeart/2005/8/layout/matrix1#1"/>
    <dgm:cxn modelId="{61843673-9C2D-4876-8864-432DFA21BA30}" type="presParOf" srcId="{1221CBED-D293-43F5-BC03-AAC365EA0A4C}" destId="{9F35149E-0314-4C0F-BF5A-644C750C05EB}" srcOrd="3" destOrd="0" presId="urn:microsoft.com/office/officeart/2005/8/layout/matrix1#1"/>
    <dgm:cxn modelId="{5930108E-C76E-4988-8989-48CF53EE5D3A}" type="presParOf" srcId="{1221CBED-D293-43F5-BC03-AAC365EA0A4C}" destId="{906459C7-473F-4025-96D9-132B0F109E5D}" srcOrd="4" destOrd="0" presId="urn:microsoft.com/office/officeart/2005/8/layout/matrix1#1"/>
    <dgm:cxn modelId="{91117979-7E9D-4C65-A0C2-818736C14041}" type="presParOf" srcId="{1221CBED-D293-43F5-BC03-AAC365EA0A4C}" destId="{A41ED008-30D3-4CD3-B843-9A1634C34588}" srcOrd="5" destOrd="0" presId="urn:microsoft.com/office/officeart/2005/8/layout/matrix1#1"/>
    <dgm:cxn modelId="{7151D29F-A02E-4DCA-8489-18AE9ECBD60D}" type="presParOf" srcId="{1221CBED-D293-43F5-BC03-AAC365EA0A4C}" destId="{F013E633-9EB5-4600-B43A-0DAC78F0D6C6}" srcOrd="6" destOrd="0" presId="urn:microsoft.com/office/officeart/2005/8/layout/matrix1#1"/>
    <dgm:cxn modelId="{368D2C04-0C37-4F21-A978-D049F61C888A}" type="presParOf" srcId="{1221CBED-D293-43F5-BC03-AAC365EA0A4C}" destId="{449187C2-A2EB-4C6F-B55F-00A2FFFAF56A}" srcOrd="7" destOrd="0" presId="urn:microsoft.com/office/officeart/2005/8/layout/matrix1#1"/>
    <dgm:cxn modelId="{27F362E3-AD22-4F0E-82E8-B00DDE9248D4}" type="presParOf" srcId="{BFC31097-458E-4F60-9C82-108FD60BDAB0}" destId="{DD53D959-CC82-417F-9E8B-65A2DCA788A7}" srcOrd="1" destOrd="0" presId="urn:microsoft.com/office/officeart/2005/8/layout/matrix1#1"/>
  </dgm:cxnLst>
  <dgm:bg/>
  <dgm:whole/>
</dgm:dataModel>
</file>

<file path=ppt/diagrams/data5.xml><?xml version="1.0" encoding="utf-8"?>
<dgm:dataModel xmlns:dgm="http://schemas.openxmlformats.org/drawingml/2006/diagram" xmlns:a="http://schemas.openxmlformats.org/drawingml/2006/main">
  <dgm:ptLst>
    <dgm:pt modelId="{1DC25133-7994-4A75-971B-727B54FA8D01}" type="doc">
      <dgm:prSet loTypeId="urn:microsoft.com/office/officeart/2005/8/layout/radial6#2" loCatId="cycle" qsTypeId="urn:microsoft.com/office/officeart/2005/8/quickstyle/simple1#1" qsCatId="simple" csTypeId="urn:microsoft.com/office/officeart/2005/8/colors/accent1_2" csCatId="accent1" phldr="1"/>
      <dgm:spPr/>
      <dgm:t>
        <a:bodyPr/>
        <a:lstStyle>
          <a:extLst/>
        </a:lstStyle>
        <a:p>
          <a:endParaRPr lang="en-US"/>
        </a:p>
      </dgm:t>
    </dgm:pt>
    <dgm:pt modelId="{1D6A93C8-8EE0-42CD-B23E-0E451D7842B4}">
      <dgm:prSet phldrT="[Text]"/>
      <dgm:spPr/>
      <dgm:t>
        <a:bodyPr/>
        <a:lstStyle>
          <a:extLst/>
        </a:lstStyle>
        <a:p>
          <a:r>
            <a:rPr lang="en-US" dirty="0" smtClean="0"/>
            <a:t>1</a:t>
          </a:r>
          <a:endParaRPr lang="en-US" dirty="0"/>
        </a:p>
      </dgm:t>
    </dgm:pt>
    <dgm:pt modelId="{9AEFDFF5-8537-490B-9F75-7AC3206E6891}" type="parTrans" cxnId="{00A6D220-98B4-4772-9F8E-5BEE301507B8}">
      <dgm:prSet/>
      <dgm:spPr/>
      <dgm:t>
        <a:bodyPr/>
        <a:lstStyle>
          <a:extLst/>
        </a:lstStyle>
        <a:p>
          <a:endParaRPr lang="en-US"/>
        </a:p>
      </dgm:t>
    </dgm:pt>
    <dgm:pt modelId="{F009C368-4D46-4D92-891B-C11A56A9F3D0}" type="sibTrans" cxnId="{00A6D220-98B4-4772-9F8E-5BEE301507B8}">
      <dgm:prSet/>
      <dgm:spPr/>
      <dgm:t>
        <a:bodyPr/>
        <a:lstStyle>
          <a:extLst/>
        </a:lstStyle>
        <a:p>
          <a:endParaRPr lang="en-US"/>
        </a:p>
      </dgm:t>
    </dgm:pt>
    <dgm:pt modelId="{5CC73220-1D1A-49E3-A900-8B87F8B56203}">
      <dgm:prSet phldrT="[Text]"/>
      <dgm:spPr/>
      <dgm:t>
        <a:bodyPr/>
        <a:lstStyle>
          <a:extLst/>
        </a:lstStyle>
        <a:p>
          <a:r>
            <a:rPr lang="en-US" dirty="0" smtClean="0"/>
            <a:t>2</a:t>
          </a:r>
          <a:endParaRPr lang="en-US" dirty="0"/>
        </a:p>
      </dgm:t>
    </dgm:pt>
    <dgm:pt modelId="{12122AE1-BA16-4ADA-B5BC-324C096CAF86}" type="parTrans" cxnId="{1CD4A123-6F26-481F-BB4B-697B02FA9D48}">
      <dgm:prSet/>
      <dgm:spPr/>
      <dgm:t>
        <a:bodyPr/>
        <a:lstStyle>
          <a:extLst/>
        </a:lstStyle>
        <a:p>
          <a:endParaRPr lang="en-US"/>
        </a:p>
      </dgm:t>
    </dgm:pt>
    <dgm:pt modelId="{0F34BB39-A311-4EC8-9054-03C7E60E64D3}" type="sibTrans" cxnId="{1CD4A123-6F26-481F-BB4B-697B02FA9D48}">
      <dgm:prSet/>
      <dgm:spPr/>
      <dgm:t>
        <a:bodyPr/>
        <a:lstStyle>
          <a:extLst/>
        </a:lstStyle>
        <a:p>
          <a:endParaRPr lang="en-US"/>
        </a:p>
      </dgm:t>
    </dgm:pt>
    <dgm:pt modelId="{2EDF7A7E-5EEB-4E3B-9128-BBDC03DCF27A}">
      <dgm:prSet phldrT="[Text]"/>
      <dgm:spPr/>
      <dgm:t>
        <a:bodyPr/>
        <a:lstStyle>
          <a:extLst/>
        </a:lstStyle>
        <a:p>
          <a:r>
            <a:rPr lang="en-US" dirty="0" smtClean="0"/>
            <a:t>3</a:t>
          </a:r>
          <a:endParaRPr lang="en-US" dirty="0"/>
        </a:p>
      </dgm:t>
    </dgm:pt>
    <dgm:pt modelId="{9864A5E0-B51A-4C6C-B7D2-5EB042003C2A}" type="parTrans" cxnId="{E90DAD52-B42B-434F-84F0-E46315ECF63D}">
      <dgm:prSet/>
      <dgm:spPr/>
      <dgm:t>
        <a:bodyPr/>
        <a:lstStyle>
          <a:extLst/>
        </a:lstStyle>
        <a:p>
          <a:endParaRPr lang="en-US"/>
        </a:p>
      </dgm:t>
    </dgm:pt>
    <dgm:pt modelId="{26106B10-FA9A-4E0D-B426-E50D92E525A7}" type="sibTrans" cxnId="{E90DAD52-B42B-434F-84F0-E46315ECF63D}">
      <dgm:prSet/>
      <dgm:spPr/>
      <dgm:t>
        <a:bodyPr/>
        <a:lstStyle>
          <a:extLst/>
        </a:lstStyle>
        <a:p>
          <a:endParaRPr lang="en-US"/>
        </a:p>
      </dgm:t>
    </dgm:pt>
    <dgm:pt modelId="{2004F42E-085D-4AA9-B5B0-5784E6FAC980}">
      <dgm:prSet phldrT="[Text]"/>
      <dgm:spPr/>
      <dgm:t>
        <a:bodyPr/>
        <a:lstStyle>
          <a:extLst/>
        </a:lstStyle>
        <a:p>
          <a:r>
            <a:rPr lang="en-US" dirty="0" smtClean="0"/>
            <a:t>4</a:t>
          </a:r>
          <a:endParaRPr lang="en-US" dirty="0"/>
        </a:p>
      </dgm:t>
    </dgm:pt>
    <dgm:pt modelId="{2D855346-F7D5-4FF1-A057-92A743F146E5}" type="parTrans" cxnId="{53F5448A-878C-43AF-958C-988916103010}">
      <dgm:prSet/>
      <dgm:spPr/>
      <dgm:t>
        <a:bodyPr/>
        <a:lstStyle>
          <a:extLst/>
        </a:lstStyle>
        <a:p>
          <a:endParaRPr lang="en-US"/>
        </a:p>
      </dgm:t>
    </dgm:pt>
    <dgm:pt modelId="{5D59AD44-73F9-4514-B95B-925EC84C0607}" type="sibTrans" cxnId="{53F5448A-878C-43AF-958C-988916103010}">
      <dgm:prSet/>
      <dgm:spPr/>
      <dgm:t>
        <a:bodyPr/>
        <a:lstStyle>
          <a:extLst/>
        </a:lstStyle>
        <a:p>
          <a:endParaRPr lang="en-US"/>
        </a:p>
      </dgm:t>
    </dgm:pt>
    <dgm:pt modelId="{69E99791-22A5-44AE-8DB7-BF614D366F67}">
      <dgm:prSet phldrT="[Text]"/>
      <dgm:spPr/>
      <dgm:t>
        <a:bodyPr/>
        <a:lstStyle>
          <a:extLst/>
        </a:lstStyle>
        <a:p>
          <a:r>
            <a:rPr lang="en-US" dirty="0" smtClean="0"/>
            <a:t>5</a:t>
          </a:r>
          <a:endParaRPr lang="en-US" dirty="0"/>
        </a:p>
      </dgm:t>
    </dgm:pt>
    <dgm:pt modelId="{21B01DEB-28E9-4701-90D2-F58A2F65EC76}" type="parTrans" cxnId="{E0FF8D09-357D-4F2D-A06C-BC423F517EB1}">
      <dgm:prSet/>
      <dgm:spPr/>
      <dgm:t>
        <a:bodyPr/>
        <a:lstStyle>
          <a:extLst/>
        </a:lstStyle>
        <a:p>
          <a:endParaRPr lang="en-US"/>
        </a:p>
      </dgm:t>
    </dgm:pt>
    <dgm:pt modelId="{AE3AE0CD-C9C0-421B-8F2D-FCB85BAA7FA2}" type="sibTrans" cxnId="{E0FF8D09-357D-4F2D-A06C-BC423F517EB1}">
      <dgm:prSet/>
      <dgm:spPr/>
      <dgm:t>
        <a:bodyPr/>
        <a:lstStyle>
          <a:extLst/>
        </a:lstStyle>
        <a:p>
          <a:endParaRPr lang="en-US"/>
        </a:p>
      </dgm:t>
    </dgm:pt>
    <dgm:pt modelId="{5CD4AC10-0B9B-446A-9388-FD278B1A5746}" type="pres">
      <dgm:prSet presAssocID="{1DC25133-7994-4A75-971B-727B54FA8D01}" presName="Name0" presStyleCnt="0">
        <dgm:presLayoutVars>
          <dgm:chMax val="1"/>
          <dgm:dir/>
          <dgm:animLvl val="ctr"/>
          <dgm:resizeHandles val="exact"/>
        </dgm:presLayoutVars>
      </dgm:prSet>
      <dgm:spPr/>
      <dgm:t>
        <a:bodyPr/>
        <a:lstStyle>
          <a:extLst/>
        </a:lstStyle>
        <a:p>
          <a:endParaRPr lang="en-US"/>
        </a:p>
      </dgm:t>
    </dgm:pt>
    <dgm:pt modelId="{73B02D4D-9627-445E-AB7C-B578E042CA35}" type="pres">
      <dgm:prSet presAssocID="{1D6A93C8-8EE0-42CD-B23E-0E451D7842B4}" presName="centerShape" presStyleLbl="node0" presStyleIdx="0" presStyleCnt="1"/>
      <dgm:spPr/>
      <dgm:t>
        <a:bodyPr/>
        <a:lstStyle>
          <a:extLst/>
        </a:lstStyle>
        <a:p>
          <a:endParaRPr lang="en-US"/>
        </a:p>
      </dgm:t>
    </dgm:pt>
    <dgm:pt modelId="{375367E4-F48A-4D59-954B-B7C1045E1EC1}" type="pres">
      <dgm:prSet presAssocID="{5CC73220-1D1A-49E3-A900-8B87F8B56203}" presName="node" presStyleLbl="node1" presStyleIdx="0" presStyleCnt="4">
        <dgm:presLayoutVars>
          <dgm:bulletEnabled val="1"/>
        </dgm:presLayoutVars>
      </dgm:prSet>
      <dgm:spPr/>
      <dgm:t>
        <a:bodyPr/>
        <a:lstStyle>
          <a:extLst/>
        </a:lstStyle>
        <a:p>
          <a:endParaRPr lang="en-US"/>
        </a:p>
      </dgm:t>
    </dgm:pt>
    <dgm:pt modelId="{29AD787D-21CB-4B14-8255-EE66B042BF0A}" type="pres">
      <dgm:prSet presAssocID="{5CC73220-1D1A-49E3-A900-8B87F8B56203}" presName="dummy" presStyleCnt="0"/>
      <dgm:spPr/>
    </dgm:pt>
    <dgm:pt modelId="{9B9E0D02-FC0C-4208-BAD5-1F69AA7E9FD1}" type="pres">
      <dgm:prSet presAssocID="{0F34BB39-A311-4EC8-9054-03C7E60E64D3}" presName="sibTrans" presStyleLbl="sibTrans2D1" presStyleIdx="0" presStyleCnt="4"/>
      <dgm:spPr/>
      <dgm:t>
        <a:bodyPr/>
        <a:lstStyle>
          <a:extLst/>
        </a:lstStyle>
        <a:p>
          <a:endParaRPr lang="en-US"/>
        </a:p>
      </dgm:t>
    </dgm:pt>
    <dgm:pt modelId="{C0BCF126-416B-4B28-9CAE-A8128E4A4C68}" type="pres">
      <dgm:prSet presAssocID="{2EDF7A7E-5EEB-4E3B-9128-BBDC03DCF27A}" presName="node" presStyleLbl="node1" presStyleIdx="1" presStyleCnt="4">
        <dgm:presLayoutVars>
          <dgm:bulletEnabled val="1"/>
        </dgm:presLayoutVars>
      </dgm:prSet>
      <dgm:spPr/>
      <dgm:t>
        <a:bodyPr/>
        <a:lstStyle>
          <a:extLst/>
        </a:lstStyle>
        <a:p>
          <a:endParaRPr lang="en-US"/>
        </a:p>
      </dgm:t>
    </dgm:pt>
    <dgm:pt modelId="{69340990-52A3-4BE1-BF40-7C1577D8DE8F}" type="pres">
      <dgm:prSet presAssocID="{2EDF7A7E-5EEB-4E3B-9128-BBDC03DCF27A}" presName="dummy" presStyleCnt="0"/>
      <dgm:spPr/>
    </dgm:pt>
    <dgm:pt modelId="{D60467AC-0267-4554-B81F-2992BB94D7FA}" type="pres">
      <dgm:prSet presAssocID="{26106B10-FA9A-4E0D-B426-E50D92E525A7}" presName="sibTrans" presStyleLbl="sibTrans2D1" presStyleIdx="1" presStyleCnt="4"/>
      <dgm:spPr/>
      <dgm:t>
        <a:bodyPr/>
        <a:lstStyle>
          <a:extLst/>
        </a:lstStyle>
        <a:p>
          <a:endParaRPr lang="en-US"/>
        </a:p>
      </dgm:t>
    </dgm:pt>
    <dgm:pt modelId="{A18F8AB7-DD12-4193-9E8E-4E2CD905D9A9}" type="pres">
      <dgm:prSet presAssocID="{2004F42E-085D-4AA9-B5B0-5784E6FAC980}" presName="node" presStyleLbl="node1" presStyleIdx="2" presStyleCnt="4">
        <dgm:presLayoutVars>
          <dgm:bulletEnabled val="1"/>
        </dgm:presLayoutVars>
      </dgm:prSet>
      <dgm:spPr/>
      <dgm:t>
        <a:bodyPr/>
        <a:lstStyle>
          <a:extLst/>
        </a:lstStyle>
        <a:p>
          <a:endParaRPr lang="en-US"/>
        </a:p>
      </dgm:t>
    </dgm:pt>
    <dgm:pt modelId="{0CB493F6-4EC6-46F1-907E-64E1EA931D3B}" type="pres">
      <dgm:prSet presAssocID="{2004F42E-085D-4AA9-B5B0-5784E6FAC980}" presName="dummy" presStyleCnt="0"/>
      <dgm:spPr/>
    </dgm:pt>
    <dgm:pt modelId="{B01D48DC-5BF1-4B1D-83D9-185F888BF9B5}" type="pres">
      <dgm:prSet presAssocID="{5D59AD44-73F9-4514-B95B-925EC84C0607}" presName="sibTrans" presStyleLbl="sibTrans2D1" presStyleIdx="2" presStyleCnt="4"/>
      <dgm:spPr/>
      <dgm:t>
        <a:bodyPr/>
        <a:lstStyle>
          <a:extLst/>
        </a:lstStyle>
        <a:p>
          <a:endParaRPr lang="en-US"/>
        </a:p>
      </dgm:t>
    </dgm:pt>
    <dgm:pt modelId="{1FC6F0D4-1A78-47E8-9F4C-DCFA319A5000}" type="pres">
      <dgm:prSet presAssocID="{69E99791-22A5-44AE-8DB7-BF614D366F67}" presName="node" presStyleLbl="node1" presStyleIdx="3" presStyleCnt="4">
        <dgm:presLayoutVars>
          <dgm:bulletEnabled val="1"/>
        </dgm:presLayoutVars>
      </dgm:prSet>
      <dgm:spPr/>
      <dgm:t>
        <a:bodyPr/>
        <a:lstStyle>
          <a:extLst/>
        </a:lstStyle>
        <a:p>
          <a:endParaRPr lang="en-US"/>
        </a:p>
      </dgm:t>
    </dgm:pt>
    <dgm:pt modelId="{73EE2DFC-7302-4070-A7B7-16D27EC8A8DB}" type="pres">
      <dgm:prSet presAssocID="{69E99791-22A5-44AE-8DB7-BF614D366F67}" presName="dummy" presStyleCnt="0"/>
      <dgm:spPr/>
    </dgm:pt>
    <dgm:pt modelId="{00C15641-B3EE-46EA-B055-1ADF8FB42783}" type="pres">
      <dgm:prSet presAssocID="{AE3AE0CD-C9C0-421B-8F2D-FCB85BAA7FA2}" presName="sibTrans" presStyleLbl="sibTrans2D1" presStyleIdx="3" presStyleCnt="4"/>
      <dgm:spPr/>
      <dgm:t>
        <a:bodyPr/>
        <a:lstStyle>
          <a:extLst/>
        </a:lstStyle>
        <a:p>
          <a:endParaRPr lang="en-US"/>
        </a:p>
      </dgm:t>
    </dgm:pt>
  </dgm:ptLst>
  <dgm:cxnLst>
    <dgm:cxn modelId="{5BF14EE9-24E0-4F06-9507-DE3533DE73AF}" type="presOf" srcId="{1D6A93C8-8EE0-42CD-B23E-0E451D7842B4}" destId="{73B02D4D-9627-445E-AB7C-B578E042CA35}" srcOrd="0" destOrd="0" presId="urn:microsoft.com/office/officeart/2005/8/layout/radial6#2"/>
    <dgm:cxn modelId="{C53CA3D3-2BC2-4057-BAA6-3D8AF8D69AA9}" type="presOf" srcId="{AE3AE0CD-C9C0-421B-8F2D-FCB85BAA7FA2}" destId="{00C15641-B3EE-46EA-B055-1ADF8FB42783}" srcOrd="0" destOrd="0" presId="urn:microsoft.com/office/officeart/2005/8/layout/radial6#2"/>
    <dgm:cxn modelId="{1CD4A123-6F26-481F-BB4B-697B02FA9D48}" srcId="{1D6A93C8-8EE0-42CD-B23E-0E451D7842B4}" destId="{5CC73220-1D1A-49E3-A900-8B87F8B56203}" srcOrd="0" destOrd="0" parTransId="{12122AE1-BA16-4ADA-B5BC-324C096CAF86}" sibTransId="{0F34BB39-A311-4EC8-9054-03C7E60E64D3}"/>
    <dgm:cxn modelId="{2C972B87-2E0A-4211-AD71-0AB8AADE8B6B}" type="presOf" srcId="{2004F42E-085D-4AA9-B5B0-5784E6FAC980}" destId="{A18F8AB7-DD12-4193-9E8E-4E2CD905D9A9}" srcOrd="0" destOrd="0" presId="urn:microsoft.com/office/officeart/2005/8/layout/radial6#2"/>
    <dgm:cxn modelId="{AB925382-7729-4B4B-B1D9-9B0C6759C13E}" type="presOf" srcId="{2EDF7A7E-5EEB-4E3B-9128-BBDC03DCF27A}" destId="{C0BCF126-416B-4B28-9CAE-A8128E4A4C68}" srcOrd="0" destOrd="0" presId="urn:microsoft.com/office/officeart/2005/8/layout/radial6#2"/>
    <dgm:cxn modelId="{153D8DF2-2B91-43CC-A5B4-0383CDA5F2EB}" type="presOf" srcId="{0F34BB39-A311-4EC8-9054-03C7E60E64D3}" destId="{9B9E0D02-FC0C-4208-BAD5-1F69AA7E9FD1}" srcOrd="0" destOrd="0" presId="urn:microsoft.com/office/officeart/2005/8/layout/radial6#2"/>
    <dgm:cxn modelId="{F1AA92CF-C87C-4129-995E-F0E9D311743B}" type="presOf" srcId="{26106B10-FA9A-4E0D-B426-E50D92E525A7}" destId="{D60467AC-0267-4554-B81F-2992BB94D7FA}" srcOrd="0" destOrd="0" presId="urn:microsoft.com/office/officeart/2005/8/layout/radial6#2"/>
    <dgm:cxn modelId="{18F85325-80BC-4905-BBCA-553BEC65D8CA}" type="presOf" srcId="{5D59AD44-73F9-4514-B95B-925EC84C0607}" destId="{B01D48DC-5BF1-4B1D-83D9-185F888BF9B5}" srcOrd="0" destOrd="0" presId="urn:microsoft.com/office/officeart/2005/8/layout/radial6#2"/>
    <dgm:cxn modelId="{75F8F08B-1037-4D31-8AFB-F0F2877BA94F}" type="presOf" srcId="{69E99791-22A5-44AE-8DB7-BF614D366F67}" destId="{1FC6F0D4-1A78-47E8-9F4C-DCFA319A5000}" srcOrd="0" destOrd="0" presId="urn:microsoft.com/office/officeart/2005/8/layout/radial6#2"/>
    <dgm:cxn modelId="{011A5F91-AF62-4DF1-87A3-30EEFD53C6E3}" type="presOf" srcId="{5CC73220-1D1A-49E3-A900-8B87F8B56203}" destId="{375367E4-F48A-4D59-954B-B7C1045E1EC1}" srcOrd="0" destOrd="0" presId="urn:microsoft.com/office/officeart/2005/8/layout/radial6#2"/>
    <dgm:cxn modelId="{2C57C960-3B4D-48F2-AAB8-0B5F4FBB8BD7}" type="presOf" srcId="{1DC25133-7994-4A75-971B-727B54FA8D01}" destId="{5CD4AC10-0B9B-446A-9388-FD278B1A5746}" srcOrd="0" destOrd="0" presId="urn:microsoft.com/office/officeart/2005/8/layout/radial6#2"/>
    <dgm:cxn modelId="{E90DAD52-B42B-434F-84F0-E46315ECF63D}" srcId="{1D6A93C8-8EE0-42CD-B23E-0E451D7842B4}" destId="{2EDF7A7E-5EEB-4E3B-9128-BBDC03DCF27A}" srcOrd="1" destOrd="0" parTransId="{9864A5E0-B51A-4C6C-B7D2-5EB042003C2A}" sibTransId="{26106B10-FA9A-4E0D-B426-E50D92E525A7}"/>
    <dgm:cxn modelId="{00A6D220-98B4-4772-9F8E-5BEE301507B8}" srcId="{1DC25133-7994-4A75-971B-727B54FA8D01}" destId="{1D6A93C8-8EE0-42CD-B23E-0E451D7842B4}" srcOrd="0" destOrd="0" parTransId="{9AEFDFF5-8537-490B-9F75-7AC3206E6891}" sibTransId="{F009C368-4D46-4D92-891B-C11A56A9F3D0}"/>
    <dgm:cxn modelId="{53F5448A-878C-43AF-958C-988916103010}" srcId="{1D6A93C8-8EE0-42CD-B23E-0E451D7842B4}" destId="{2004F42E-085D-4AA9-B5B0-5784E6FAC980}" srcOrd="2" destOrd="0" parTransId="{2D855346-F7D5-4FF1-A057-92A743F146E5}" sibTransId="{5D59AD44-73F9-4514-B95B-925EC84C0607}"/>
    <dgm:cxn modelId="{E0FF8D09-357D-4F2D-A06C-BC423F517EB1}" srcId="{1D6A93C8-8EE0-42CD-B23E-0E451D7842B4}" destId="{69E99791-22A5-44AE-8DB7-BF614D366F67}" srcOrd="3" destOrd="0" parTransId="{21B01DEB-28E9-4701-90D2-F58A2F65EC76}" sibTransId="{AE3AE0CD-C9C0-421B-8F2D-FCB85BAA7FA2}"/>
    <dgm:cxn modelId="{6CCE5DE5-05CD-4877-A9FE-7D2554AE6058}" type="presParOf" srcId="{5CD4AC10-0B9B-446A-9388-FD278B1A5746}" destId="{73B02D4D-9627-445E-AB7C-B578E042CA35}" srcOrd="0" destOrd="0" presId="urn:microsoft.com/office/officeart/2005/8/layout/radial6#2"/>
    <dgm:cxn modelId="{03730BF0-45B7-46E7-89EE-7FE11A784A36}" type="presParOf" srcId="{5CD4AC10-0B9B-446A-9388-FD278B1A5746}" destId="{375367E4-F48A-4D59-954B-B7C1045E1EC1}" srcOrd="1" destOrd="0" presId="urn:microsoft.com/office/officeart/2005/8/layout/radial6#2"/>
    <dgm:cxn modelId="{9219C68D-8384-46BE-ABDB-698B3530C5DB}" type="presParOf" srcId="{5CD4AC10-0B9B-446A-9388-FD278B1A5746}" destId="{29AD787D-21CB-4B14-8255-EE66B042BF0A}" srcOrd="2" destOrd="0" presId="urn:microsoft.com/office/officeart/2005/8/layout/radial6#2"/>
    <dgm:cxn modelId="{6768DECE-C717-4E16-A23B-A7B2F62446F1}" type="presParOf" srcId="{5CD4AC10-0B9B-446A-9388-FD278B1A5746}" destId="{9B9E0D02-FC0C-4208-BAD5-1F69AA7E9FD1}" srcOrd="3" destOrd="0" presId="urn:microsoft.com/office/officeart/2005/8/layout/radial6#2"/>
    <dgm:cxn modelId="{B095F14B-A54E-4005-A226-34CB177C887A}" type="presParOf" srcId="{5CD4AC10-0B9B-446A-9388-FD278B1A5746}" destId="{C0BCF126-416B-4B28-9CAE-A8128E4A4C68}" srcOrd="4" destOrd="0" presId="urn:microsoft.com/office/officeart/2005/8/layout/radial6#2"/>
    <dgm:cxn modelId="{B798C3E1-125B-49FF-9A69-5833FDA4FCB6}" type="presParOf" srcId="{5CD4AC10-0B9B-446A-9388-FD278B1A5746}" destId="{69340990-52A3-4BE1-BF40-7C1577D8DE8F}" srcOrd="5" destOrd="0" presId="urn:microsoft.com/office/officeart/2005/8/layout/radial6#2"/>
    <dgm:cxn modelId="{A7955BAD-8C56-4516-9EC6-8DBAE9BDC6E7}" type="presParOf" srcId="{5CD4AC10-0B9B-446A-9388-FD278B1A5746}" destId="{D60467AC-0267-4554-B81F-2992BB94D7FA}" srcOrd="6" destOrd="0" presId="urn:microsoft.com/office/officeart/2005/8/layout/radial6#2"/>
    <dgm:cxn modelId="{6CD7872D-479D-42F9-BC7C-2846A5C346FB}" type="presParOf" srcId="{5CD4AC10-0B9B-446A-9388-FD278B1A5746}" destId="{A18F8AB7-DD12-4193-9E8E-4E2CD905D9A9}" srcOrd="7" destOrd="0" presId="urn:microsoft.com/office/officeart/2005/8/layout/radial6#2"/>
    <dgm:cxn modelId="{A8C7D69C-626A-4805-A49F-B7553B464DBA}" type="presParOf" srcId="{5CD4AC10-0B9B-446A-9388-FD278B1A5746}" destId="{0CB493F6-4EC6-46F1-907E-64E1EA931D3B}" srcOrd="8" destOrd="0" presId="urn:microsoft.com/office/officeart/2005/8/layout/radial6#2"/>
    <dgm:cxn modelId="{15954842-6145-4F3A-BF8F-40E1621DBB3F}" type="presParOf" srcId="{5CD4AC10-0B9B-446A-9388-FD278B1A5746}" destId="{B01D48DC-5BF1-4B1D-83D9-185F888BF9B5}" srcOrd="9" destOrd="0" presId="urn:microsoft.com/office/officeart/2005/8/layout/radial6#2"/>
    <dgm:cxn modelId="{2D4F47A7-C15E-4B06-93B4-68685672FC0E}" type="presParOf" srcId="{5CD4AC10-0B9B-446A-9388-FD278B1A5746}" destId="{1FC6F0D4-1A78-47E8-9F4C-DCFA319A5000}" srcOrd="10" destOrd="0" presId="urn:microsoft.com/office/officeart/2005/8/layout/radial6#2"/>
    <dgm:cxn modelId="{49C07D49-31CD-4D66-B5BC-0304B8AFDF53}" type="presParOf" srcId="{5CD4AC10-0B9B-446A-9388-FD278B1A5746}" destId="{73EE2DFC-7302-4070-A7B7-16D27EC8A8DB}" srcOrd="11" destOrd="0" presId="urn:microsoft.com/office/officeart/2005/8/layout/radial6#2"/>
    <dgm:cxn modelId="{D5AEBACF-AB65-4765-978E-758B84E1DA7A}" type="presParOf" srcId="{5CD4AC10-0B9B-446A-9388-FD278B1A5746}" destId="{00C15641-B3EE-46EA-B055-1ADF8FB42783}" srcOrd="12" destOrd="0" presId="urn:microsoft.com/office/officeart/2005/8/layout/radial6#2"/>
  </dgm:cxnLst>
  <dgm:bg/>
  <dgm:whole/>
</dgm:dataModel>
</file>

<file path=ppt/diagrams/data6.xml><?xml version="1.0" encoding="utf-8"?>
<dgm:dataModel xmlns:dgm="http://schemas.openxmlformats.org/drawingml/2006/diagram" xmlns:a="http://schemas.openxmlformats.org/drawingml/2006/main">
  <dgm:ptLst>
    <dgm:pt modelId="{1DC25133-7994-4A75-971B-727B54FA8D01}" type="doc">
      <dgm:prSet loTypeId="urn:microsoft.com/office/officeart/2005/8/layout/radial6#3" loCatId="cycle" qsTypeId="urn:microsoft.com/office/officeart/2005/8/quickstyle/simple3#1" qsCatId="simple" csTypeId="urn:microsoft.com/office/officeart/2005/8/colors/accent2_2" csCatId="accent2" phldr="1"/>
      <dgm:spPr/>
      <dgm:t>
        <a:bodyPr/>
        <a:lstStyle>
          <a:extLst/>
        </a:lstStyle>
        <a:p>
          <a:endParaRPr lang="en-US"/>
        </a:p>
      </dgm:t>
    </dgm:pt>
    <dgm:pt modelId="{1D6A93C8-8EE0-42CD-B23E-0E451D7842B4}">
      <dgm:prSet phldrT="[Text]"/>
      <dgm:spPr/>
      <dgm:t>
        <a:bodyPr/>
        <a:lstStyle>
          <a:extLst/>
        </a:lstStyle>
        <a:p>
          <a:r>
            <a:rPr lang="en-US" dirty="0" smtClean="0"/>
            <a:t>1</a:t>
          </a:r>
          <a:endParaRPr lang="en-US" dirty="0"/>
        </a:p>
      </dgm:t>
    </dgm:pt>
    <dgm:pt modelId="{9AEFDFF5-8537-490B-9F75-7AC3206E6891}" type="parTrans" cxnId="{00A6D220-98B4-4772-9F8E-5BEE301507B8}">
      <dgm:prSet/>
      <dgm:spPr/>
      <dgm:t>
        <a:bodyPr/>
        <a:lstStyle>
          <a:extLst/>
        </a:lstStyle>
        <a:p>
          <a:endParaRPr lang="en-US"/>
        </a:p>
      </dgm:t>
    </dgm:pt>
    <dgm:pt modelId="{F009C368-4D46-4D92-891B-C11A56A9F3D0}" type="sibTrans" cxnId="{00A6D220-98B4-4772-9F8E-5BEE301507B8}">
      <dgm:prSet/>
      <dgm:spPr/>
      <dgm:t>
        <a:bodyPr/>
        <a:lstStyle>
          <a:extLst/>
        </a:lstStyle>
        <a:p>
          <a:endParaRPr lang="en-US"/>
        </a:p>
      </dgm:t>
    </dgm:pt>
    <dgm:pt modelId="{5CC73220-1D1A-49E3-A900-8B87F8B56203}">
      <dgm:prSet phldrT="[Text]"/>
      <dgm:spPr/>
      <dgm:t>
        <a:bodyPr/>
        <a:lstStyle>
          <a:extLst/>
        </a:lstStyle>
        <a:p>
          <a:r>
            <a:rPr lang="en-US" dirty="0" smtClean="0"/>
            <a:t>2</a:t>
          </a:r>
          <a:endParaRPr lang="en-US" dirty="0"/>
        </a:p>
      </dgm:t>
    </dgm:pt>
    <dgm:pt modelId="{12122AE1-BA16-4ADA-B5BC-324C096CAF86}" type="parTrans" cxnId="{1CD4A123-6F26-481F-BB4B-697B02FA9D48}">
      <dgm:prSet/>
      <dgm:spPr/>
      <dgm:t>
        <a:bodyPr/>
        <a:lstStyle>
          <a:extLst/>
        </a:lstStyle>
        <a:p>
          <a:endParaRPr lang="en-US"/>
        </a:p>
      </dgm:t>
    </dgm:pt>
    <dgm:pt modelId="{0F34BB39-A311-4EC8-9054-03C7E60E64D3}" type="sibTrans" cxnId="{1CD4A123-6F26-481F-BB4B-697B02FA9D48}">
      <dgm:prSet/>
      <dgm:spPr/>
      <dgm:t>
        <a:bodyPr/>
        <a:lstStyle>
          <a:extLst/>
        </a:lstStyle>
        <a:p>
          <a:endParaRPr lang="en-US"/>
        </a:p>
      </dgm:t>
    </dgm:pt>
    <dgm:pt modelId="{2EDF7A7E-5EEB-4E3B-9128-BBDC03DCF27A}">
      <dgm:prSet phldrT="[Text]"/>
      <dgm:spPr/>
      <dgm:t>
        <a:bodyPr/>
        <a:lstStyle>
          <a:extLst/>
        </a:lstStyle>
        <a:p>
          <a:r>
            <a:rPr lang="en-US" dirty="0" smtClean="0"/>
            <a:t>3</a:t>
          </a:r>
          <a:endParaRPr lang="en-US" dirty="0"/>
        </a:p>
      </dgm:t>
    </dgm:pt>
    <dgm:pt modelId="{9864A5E0-B51A-4C6C-B7D2-5EB042003C2A}" type="parTrans" cxnId="{E90DAD52-B42B-434F-84F0-E46315ECF63D}">
      <dgm:prSet/>
      <dgm:spPr/>
      <dgm:t>
        <a:bodyPr/>
        <a:lstStyle>
          <a:extLst/>
        </a:lstStyle>
        <a:p>
          <a:endParaRPr lang="en-US"/>
        </a:p>
      </dgm:t>
    </dgm:pt>
    <dgm:pt modelId="{26106B10-FA9A-4E0D-B426-E50D92E525A7}" type="sibTrans" cxnId="{E90DAD52-B42B-434F-84F0-E46315ECF63D}">
      <dgm:prSet/>
      <dgm:spPr/>
      <dgm:t>
        <a:bodyPr/>
        <a:lstStyle>
          <a:extLst/>
        </a:lstStyle>
        <a:p>
          <a:endParaRPr lang="en-US"/>
        </a:p>
      </dgm:t>
    </dgm:pt>
    <dgm:pt modelId="{2004F42E-085D-4AA9-B5B0-5784E6FAC980}">
      <dgm:prSet phldrT="[Text]"/>
      <dgm:spPr/>
      <dgm:t>
        <a:bodyPr/>
        <a:lstStyle>
          <a:extLst/>
        </a:lstStyle>
        <a:p>
          <a:r>
            <a:rPr lang="en-US" dirty="0" smtClean="0"/>
            <a:t>4</a:t>
          </a:r>
          <a:endParaRPr lang="en-US" dirty="0"/>
        </a:p>
      </dgm:t>
    </dgm:pt>
    <dgm:pt modelId="{2D855346-F7D5-4FF1-A057-92A743F146E5}" type="parTrans" cxnId="{53F5448A-878C-43AF-958C-988916103010}">
      <dgm:prSet/>
      <dgm:spPr/>
      <dgm:t>
        <a:bodyPr/>
        <a:lstStyle>
          <a:extLst/>
        </a:lstStyle>
        <a:p>
          <a:endParaRPr lang="en-US"/>
        </a:p>
      </dgm:t>
    </dgm:pt>
    <dgm:pt modelId="{5D59AD44-73F9-4514-B95B-925EC84C0607}" type="sibTrans" cxnId="{53F5448A-878C-43AF-958C-988916103010}">
      <dgm:prSet/>
      <dgm:spPr/>
      <dgm:t>
        <a:bodyPr/>
        <a:lstStyle>
          <a:extLst/>
        </a:lstStyle>
        <a:p>
          <a:endParaRPr lang="en-US"/>
        </a:p>
      </dgm:t>
    </dgm:pt>
    <dgm:pt modelId="{69E99791-22A5-44AE-8DB7-BF614D366F67}">
      <dgm:prSet phldrT="[Text]"/>
      <dgm:spPr/>
      <dgm:t>
        <a:bodyPr/>
        <a:lstStyle>
          <a:extLst/>
        </a:lstStyle>
        <a:p>
          <a:r>
            <a:rPr lang="en-US" dirty="0" smtClean="0"/>
            <a:t>5</a:t>
          </a:r>
          <a:endParaRPr lang="en-US" dirty="0"/>
        </a:p>
      </dgm:t>
    </dgm:pt>
    <dgm:pt modelId="{21B01DEB-28E9-4701-90D2-F58A2F65EC76}" type="parTrans" cxnId="{E0FF8D09-357D-4F2D-A06C-BC423F517EB1}">
      <dgm:prSet/>
      <dgm:spPr/>
      <dgm:t>
        <a:bodyPr/>
        <a:lstStyle>
          <a:extLst/>
        </a:lstStyle>
        <a:p>
          <a:endParaRPr lang="en-US"/>
        </a:p>
      </dgm:t>
    </dgm:pt>
    <dgm:pt modelId="{AE3AE0CD-C9C0-421B-8F2D-FCB85BAA7FA2}" type="sibTrans" cxnId="{E0FF8D09-357D-4F2D-A06C-BC423F517EB1}">
      <dgm:prSet/>
      <dgm:spPr/>
      <dgm:t>
        <a:bodyPr/>
        <a:lstStyle>
          <a:extLst/>
        </a:lstStyle>
        <a:p>
          <a:endParaRPr lang="en-US"/>
        </a:p>
      </dgm:t>
    </dgm:pt>
    <dgm:pt modelId="{5CD4AC10-0B9B-446A-9388-FD278B1A5746}" type="pres">
      <dgm:prSet presAssocID="{1DC25133-7994-4A75-971B-727B54FA8D01}" presName="Name0" presStyleCnt="0">
        <dgm:presLayoutVars>
          <dgm:chMax val="1"/>
          <dgm:dir/>
          <dgm:animLvl val="ctr"/>
          <dgm:resizeHandles val="exact"/>
        </dgm:presLayoutVars>
      </dgm:prSet>
      <dgm:spPr/>
      <dgm:t>
        <a:bodyPr/>
        <a:lstStyle>
          <a:extLst/>
        </a:lstStyle>
        <a:p>
          <a:endParaRPr lang="en-US"/>
        </a:p>
      </dgm:t>
    </dgm:pt>
    <dgm:pt modelId="{73B02D4D-9627-445E-AB7C-B578E042CA35}" type="pres">
      <dgm:prSet presAssocID="{1D6A93C8-8EE0-42CD-B23E-0E451D7842B4}" presName="centerShape" presStyleLbl="node0" presStyleIdx="0" presStyleCnt="1"/>
      <dgm:spPr/>
      <dgm:t>
        <a:bodyPr/>
        <a:lstStyle>
          <a:extLst/>
        </a:lstStyle>
        <a:p>
          <a:endParaRPr lang="en-US"/>
        </a:p>
      </dgm:t>
    </dgm:pt>
    <dgm:pt modelId="{375367E4-F48A-4D59-954B-B7C1045E1EC1}" type="pres">
      <dgm:prSet presAssocID="{5CC73220-1D1A-49E3-A900-8B87F8B56203}" presName="node" presStyleLbl="node1" presStyleIdx="0" presStyleCnt="4">
        <dgm:presLayoutVars>
          <dgm:bulletEnabled val="1"/>
        </dgm:presLayoutVars>
      </dgm:prSet>
      <dgm:spPr/>
      <dgm:t>
        <a:bodyPr/>
        <a:lstStyle>
          <a:extLst/>
        </a:lstStyle>
        <a:p>
          <a:endParaRPr lang="en-US"/>
        </a:p>
      </dgm:t>
    </dgm:pt>
    <dgm:pt modelId="{29AD787D-21CB-4B14-8255-EE66B042BF0A}" type="pres">
      <dgm:prSet presAssocID="{5CC73220-1D1A-49E3-A900-8B87F8B56203}" presName="dummy" presStyleCnt="0"/>
      <dgm:spPr/>
    </dgm:pt>
    <dgm:pt modelId="{9B9E0D02-FC0C-4208-BAD5-1F69AA7E9FD1}" type="pres">
      <dgm:prSet presAssocID="{0F34BB39-A311-4EC8-9054-03C7E60E64D3}" presName="sibTrans" presStyleLbl="sibTrans2D1" presStyleIdx="0" presStyleCnt="4"/>
      <dgm:spPr/>
      <dgm:t>
        <a:bodyPr/>
        <a:lstStyle>
          <a:extLst/>
        </a:lstStyle>
        <a:p>
          <a:endParaRPr lang="en-US"/>
        </a:p>
      </dgm:t>
    </dgm:pt>
    <dgm:pt modelId="{C0BCF126-416B-4B28-9CAE-A8128E4A4C68}" type="pres">
      <dgm:prSet presAssocID="{2EDF7A7E-5EEB-4E3B-9128-BBDC03DCF27A}" presName="node" presStyleLbl="node1" presStyleIdx="1" presStyleCnt="4">
        <dgm:presLayoutVars>
          <dgm:bulletEnabled val="1"/>
        </dgm:presLayoutVars>
      </dgm:prSet>
      <dgm:spPr/>
      <dgm:t>
        <a:bodyPr/>
        <a:lstStyle>
          <a:extLst/>
        </a:lstStyle>
        <a:p>
          <a:endParaRPr lang="en-US"/>
        </a:p>
      </dgm:t>
    </dgm:pt>
    <dgm:pt modelId="{69340990-52A3-4BE1-BF40-7C1577D8DE8F}" type="pres">
      <dgm:prSet presAssocID="{2EDF7A7E-5EEB-4E3B-9128-BBDC03DCF27A}" presName="dummy" presStyleCnt="0"/>
      <dgm:spPr/>
    </dgm:pt>
    <dgm:pt modelId="{D60467AC-0267-4554-B81F-2992BB94D7FA}" type="pres">
      <dgm:prSet presAssocID="{26106B10-FA9A-4E0D-B426-E50D92E525A7}" presName="sibTrans" presStyleLbl="sibTrans2D1" presStyleIdx="1" presStyleCnt="4"/>
      <dgm:spPr/>
      <dgm:t>
        <a:bodyPr/>
        <a:lstStyle>
          <a:extLst/>
        </a:lstStyle>
        <a:p>
          <a:endParaRPr lang="en-US"/>
        </a:p>
      </dgm:t>
    </dgm:pt>
    <dgm:pt modelId="{A18F8AB7-DD12-4193-9E8E-4E2CD905D9A9}" type="pres">
      <dgm:prSet presAssocID="{2004F42E-085D-4AA9-B5B0-5784E6FAC980}" presName="node" presStyleLbl="node1" presStyleIdx="2" presStyleCnt="4">
        <dgm:presLayoutVars>
          <dgm:bulletEnabled val="1"/>
        </dgm:presLayoutVars>
      </dgm:prSet>
      <dgm:spPr/>
      <dgm:t>
        <a:bodyPr/>
        <a:lstStyle>
          <a:extLst/>
        </a:lstStyle>
        <a:p>
          <a:endParaRPr lang="en-US"/>
        </a:p>
      </dgm:t>
    </dgm:pt>
    <dgm:pt modelId="{0CB493F6-4EC6-46F1-907E-64E1EA931D3B}" type="pres">
      <dgm:prSet presAssocID="{2004F42E-085D-4AA9-B5B0-5784E6FAC980}" presName="dummy" presStyleCnt="0"/>
      <dgm:spPr/>
    </dgm:pt>
    <dgm:pt modelId="{B01D48DC-5BF1-4B1D-83D9-185F888BF9B5}" type="pres">
      <dgm:prSet presAssocID="{5D59AD44-73F9-4514-B95B-925EC84C0607}" presName="sibTrans" presStyleLbl="sibTrans2D1" presStyleIdx="2" presStyleCnt="4"/>
      <dgm:spPr/>
      <dgm:t>
        <a:bodyPr/>
        <a:lstStyle>
          <a:extLst/>
        </a:lstStyle>
        <a:p>
          <a:endParaRPr lang="en-US"/>
        </a:p>
      </dgm:t>
    </dgm:pt>
    <dgm:pt modelId="{1FC6F0D4-1A78-47E8-9F4C-DCFA319A5000}" type="pres">
      <dgm:prSet presAssocID="{69E99791-22A5-44AE-8DB7-BF614D366F67}" presName="node" presStyleLbl="node1" presStyleIdx="3" presStyleCnt="4">
        <dgm:presLayoutVars>
          <dgm:bulletEnabled val="1"/>
        </dgm:presLayoutVars>
      </dgm:prSet>
      <dgm:spPr/>
      <dgm:t>
        <a:bodyPr/>
        <a:lstStyle>
          <a:extLst/>
        </a:lstStyle>
        <a:p>
          <a:endParaRPr lang="en-US"/>
        </a:p>
      </dgm:t>
    </dgm:pt>
    <dgm:pt modelId="{73EE2DFC-7302-4070-A7B7-16D27EC8A8DB}" type="pres">
      <dgm:prSet presAssocID="{69E99791-22A5-44AE-8DB7-BF614D366F67}" presName="dummy" presStyleCnt="0"/>
      <dgm:spPr/>
    </dgm:pt>
    <dgm:pt modelId="{00C15641-B3EE-46EA-B055-1ADF8FB42783}" type="pres">
      <dgm:prSet presAssocID="{AE3AE0CD-C9C0-421B-8F2D-FCB85BAA7FA2}" presName="sibTrans" presStyleLbl="sibTrans2D1" presStyleIdx="3" presStyleCnt="4"/>
      <dgm:spPr/>
      <dgm:t>
        <a:bodyPr/>
        <a:lstStyle>
          <a:extLst/>
        </a:lstStyle>
        <a:p>
          <a:endParaRPr lang="en-US"/>
        </a:p>
      </dgm:t>
    </dgm:pt>
  </dgm:ptLst>
  <dgm:cxnLst>
    <dgm:cxn modelId="{21F7C3FD-24BC-462B-B65A-A8A244DCC3E3}" type="presOf" srcId="{2EDF7A7E-5EEB-4E3B-9128-BBDC03DCF27A}" destId="{C0BCF126-416B-4B28-9CAE-A8128E4A4C68}" srcOrd="0" destOrd="0" presId="urn:microsoft.com/office/officeart/2005/8/layout/radial6#3"/>
    <dgm:cxn modelId="{1CD4A123-6F26-481F-BB4B-697B02FA9D48}" srcId="{1D6A93C8-8EE0-42CD-B23E-0E451D7842B4}" destId="{5CC73220-1D1A-49E3-A900-8B87F8B56203}" srcOrd="0" destOrd="0" parTransId="{12122AE1-BA16-4ADA-B5BC-324C096CAF86}" sibTransId="{0F34BB39-A311-4EC8-9054-03C7E60E64D3}"/>
    <dgm:cxn modelId="{142983B4-7947-4C79-B174-901D00FF17F2}" type="presOf" srcId="{1D6A93C8-8EE0-42CD-B23E-0E451D7842B4}" destId="{73B02D4D-9627-445E-AB7C-B578E042CA35}" srcOrd="0" destOrd="0" presId="urn:microsoft.com/office/officeart/2005/8/layout/radial6#3"/>
    <dgm:cxn modelId="{5669DAB9-981C-49CF-B38C-808460FA1397}" type="presOf" srcId="{AE3AE0CD-C9C0-421B-8F2D-FCB85BAA7FA2}" destId="{00C15641-B3EE-46EA-B055-1ADF8FB42783}" srcOrd="0" destOrd="0" presId="urn:microsoft.com/office/officeart/2005/8/layout/radial6#3"/>
    <dgm:cxn modelId="{C9741649-3769-49A1-AE02-570BE9581D66}" type="presOf" srcId="{1DC25133-7994-4A75-971B-727B54FA8D01}" destId="{5CD4AC10-0B9B-446A-9388-FD278B1A5746}" srcOrd="0" destOrd="0" presId="urn:microsoft.com/office/officeart/2005/8/layout/radial6#3"/>
    <dgm:cxn modelId="{FBCE6BD4-D8E0-4913-8ADD-CC0B12D53E48}" type="presOf" srcId="{26106B10-FA9A-4E0D-B426-E50D92E525A7}" destId="{D60467AC-0267-4554-B81F-2992BB94D7FA}" srcOrd="0" destOrd="0" presId="urn:microsoft.com/office/officeart/2005/8/layout/radial6#3"/>
    <dgm:cxn modelId="{C6EF404D-0BE5-4AA3-8737-D60868BE863A}" type="presOf" srcId="{5D59AD44-73F9-4514-B95B-925EC84C0607}" destId="{B01D48DC-5BF1-4B1D-83D9-185F888BF9B5}" srcOrd="0" destOrd="0" presId="urn:microsoft.com/office/officeart/2005/8/layout/radial6#3"/>
    <dgm:cxn modelId="{6D4A2A14-5147-4BA1-B000-AA99E5C65404}" type="presOf" srcId="{69E99791-22A5-44AE-8DB7-BF614D366F67}" destId="{1FC6F0D4-1A78-47E8-9F4C-DCFA319A5000}" srcOrd="0" destOrd="0" presId="urn:microsoft.com/office/officeart/2005/8/layout/radial6#3"/>
    <dgm:cxn modelId="{E90DAD52-B42B-434F-84F0-E46315ECF63D}" srcId="{1D6A93C8-8EE0-42CD-B23E-0E451D7842B4}" destId="{2EDF7A7E-5EEB-4E3B-9128-BBDC03DCF27A}" srcOrd="1" destOrd="0" parTransId="{9864A5E0-B51A-4C6C-B7D2-5EB042003C2A}" sibTransId="{26106B10-FA9A-4E0D-B426-E50D92E525A7}"/>
    <dgm:cxn modelId="{F186ACA5-78F4-45A3-BB74-F4EF735E4894}" type="presOf" srcId="{2004F42E-085D-4AA9-B5B0-5784E6FAC980}" destId="{A18F8AB7-DD12-4193-9E8E-4E2CD905D9A9}" srcOrd="0" destOrd="0" presId="urn:microsoft.com/office/officeart/2005/8/layout/radial6#3"/>
    <dgm:cxn modelId="{00A6D220-98B4-4772-9F8E-5BEE301507B8}" srcId="{1DC25133-7994-4A75-971B-727B54FA8D01}" destId="{1D6A93C8-8EE0-42CD-B23E-0E451D7842B4}" srcOrd="0" destOrd="0" parTransId="{9AEFDFF5-8537-490B-9F75-7AC3206E6891}" sibTransId="{F009C368-4D46-4D92-891B-C11A56A9F3D0}"/>
    <dgm:cxn modelId="{53F5448A-878C-43AF-958C-988916103010}" srcId="{1D6A93C8-8EE0-42CD-B23E-0E451D7842B4}" destId="{2004F42E-085D-4AA9-B5B0-5784E6FAC980}" srcOrd="2" destOrd="0" parTransId="{2D855346-F7D5-4FF1-A057-92A743F146E5}" sibTransId="{5D59AD44-73F9-4514-B95B-925EC84C0607}"/>
    <dgm:cxn modelId="{D3D0D373-94FA-466E-AA59-9A1612F44922}" type="presOf" srcId="{5CC73220-1D1A-49E3-A900-8B87F8B56203}" destId="{375367E4-F48A-4D59-954B-B7C1045E1EC1}" srcOrd="0" destOrd="0" presId="urn:microsoft.com/office/officeart/2005/8/layout/radial6#3"/>
    <dgm:cxn modelId="{D2450915-6A62-4065-AEB8-103E3E0CA824}" type="presOf" srcId="{0F34BB39-A311-4EC8-9054-03C7E60E64D3}" destId="{9B9E0D02-FC0C-4208-BAD5-1F69AA7E9FD1}" srcOrd="0" destOrd="0" presId="urn:microsoft.com/office/officeart/2005/8/layout/radial6#3"/>
    <dgm:cxn modelId="{E0FF8D09-357D-4F2D-A06C-BC423F517EB1}" srcId="{1D6A93C8-8EE0-42CD-B23E-0E451D7842B4}" destId="{69E99791-22A5-44AE-8DB7-BF614D366F67}" srcOrd="3" destOrd="0" parTransId="{21B01DEB-28E9-4701-90D2-F58A2F65EC76}" sibTransId="{AE3AE0CD-C9C0-421B-8F2D-FCB85BAA7FA2}"/>
    <dgm:cxn modelId="{82D8C961-A9F4-40EC-8F6F-FDB55D4C7EF4}" type="presParOf" srcId="{5CD4AC10-0B9B-446A-9388-FD278B1A5746}" destId="{73B02D4D-9627-445E-AB7C-B578E042CA35}" srcOrd="0" destOrd="0" presId="urn:microsoft.com/office/officeart/2005/8/layout/radial6#3"/>
    <dgm:cxn modelId="{73FA2075-F064-4A28-97BF-EDC7B1C868CC}" type="presParOf" srcId="{5CD4AC10-0B9B-446A-9388-FD278B1A5746}" destId="{375367E4-F48A-4D59-954B-B7C1045E1EC1}" srcOrd="1" destOrd="0" presId="urn:microsoft.com/office/officeart/2005/8/layout/radial6#3"/>
    <dgm:cxn modelId="{2B40080D-89FF-4609-9E14-6445E5D33B3E}" type="presParOf" srcId="{5CD4AC10-0B9B-446A-9388-FD278B1A5746}" destId="{29AD787D-21CB-4B14-8255-EE66B042BF0A}" srcOrd="2" destOrd="0" presId="urn:microsoft.com/office/officeart/2005/8/layout/radial6#3"/>
    <dgm:cxn modelId="{782779A9-D5D1-4B88-A17C-DE05DB103876}" type="presParOf" srcId="{5CD4AC10-0B9B-446A-9388-FD278B1A5746}" destId="{9B9E0D02-FC0C-4208-BAD5-1F69AA7E9FD1}" srcOrd="3" destOrd="0" presId="urn:microsoft.com/office/officeart/2005/8/layout/radial6#3"/>
    <dgm:cxn modelId="{1CB0E119-F855-4E7B-951D-179F242BECB4}" type="presParOf" srcId="{5CD4AC10-0B9B-446A-9388-FD278B1A5746}" destId="{C0BCF126-416B-4B28-9CAE-A8128E4A4C68}" srcOrd="4" destOrd="0" presId="urn:microsoft.com/office/officeart/2005/8/layout/radial6#3"/>
    <dgm:cxn modelId="{56010A00-8082-4FC9-B334-67C7AA37075A}" type="presParOf" srcId="{5CD4AC10-0B9B-446A-9388-FD278B1A5746}" destId="{69340990-52A3-4BE1-BF40-7C1577D8DE8F}" srcOrd="5" destOrd="0" presId="urn:microsoft.com/office/officeart/2005/8/layout/radial6#3"/>
    <dgm:cxn modelId="{D3DA4EE2-B2EA-48C2-9CE6-FB5E27EFB726}" type="presParOf" srcId="{5CD4AC10-0B9B-446A-9388-FD278B1A5746}" destId="{D60467AC-0267-4554-B81F-2992BB94D7FA}" srcOrd="6" destOrd="0" presId="urn:microsoft.com/office/officeart/2005/8/layout/radial6#3"/>
    <dgm:cxn modelId="{627F5E30-1AAB-4191-B69C-A9417D36EB7F}" type="presParOf" srcId="{5CD4AC10-0B9B-446A-9388-FD278B1A5746}" destId="{A18F8AB7-DD12-4193-9E8E-4E2CD905D9A9}" srcOrd="7" destOrd="0" presId="urn:microsoft.com/office/officeart/2005/8/layout/radial6#3"/>
    <dgm:cxn modelId="{C60E5321-66EC-4C1E-B206-967E31CFDD62}" type="presParOf" srcId="{5CD4AC10-0B9B-446A-9388-FD278B1A5746}" destId="{0CB493F6-4EC6-46F1-907E-64E1EA931D3B}" srcOrd="8" destOrd="0" presId="urn:microsoft.com/office/officeart/2005/8/layout/radial6#3"/>
    <dgm:cxn modelId="{2EAE05EA-1D07-4794-BD8E-B56B964F1599}" type="presParOf" srcId="{5CD4AC10-0B9B-446A-9388-FD278B1A5746}" destId="{B01D48DC-5BF1-4B1D-83D9-185F888BF9B5}" srcOrd="9" destOrd="0" presId="urn:microsoft.com/office/officeart/2005/8/layout/radial6#3"/>
    <dgm:cxn modelId="{E7C978B4-1986-410A-B661-0E45E34E8085}" type="presParOf" srcId="{5CD4AC10-0B9B-446A-9388-FD278B1A5746}" destId="{1FC6F0D4-1A78-47E8-9F4C-DCFA319A5000}" srcOrd="10" destOrd="0" presId="urn:microsoft.com/office/officeart/2005/8/layout/radial6#3"/>
    <dgm:cxn modelId="{02860B6A-9BB5-4CA7-8B7C-A37D5853EEFC}" type="presParOf" srcId="{5CD4AC10-0B9B-446A-9388-FD278B1A5746}" destId="{73EE2DFC-7302-4070-A7B7-16D27EC8A8DB}" srcOrd="11" destOrd="0" presId="urn:microsoft.com/office/officeart/2005/8/layout/radial6#3"/>
    <dgm:cxn modelId="{207EBADE-7E3E-436B-AD60-39CA514580C5}" type="presParOf" srcId="{5CD4AC10-0B9B-446A-9388-FD278B1A5746}" destId="{00C15641-B3EE-46EA-B055-1ADF8FB42783}" srcOrd="12" destOrd="0" presId="urn:microsoft.com/office/officeart/2005/8/layout/radial6#3"/>
  </dgm:cxnLst>
  <dgm:bg/>
  <dgm:whole/>
</dgm:dataModel>
</file>

<file path=ppt/diagrams/data7.xml><?xml version="1.0" encoding="utf-8"?>
<dgm:dataModel xmlns:dgm="http://schemas.openxmlformats.org/drawingml/2006/diagram" xmlns:a="http://schemas.openxmlformats.org/drawingml/2006/main">
  <dgm:ptLst>
    <dgm:pt modelId="{1DC25133-7994-4A75-971B-727B54FA8D01}" type="doc">
      <dgm:prSet loTypeId="urn:microsoft.com/office/officeart/2005/8/layout/radial6#4" loCatId="cycle" qsTypeId="urn:microsoft.com/office/officeart/2005/8/quickstyle/simple4#1" qsCatId="simple" csTypeId="urn:microsoft.com/office/officeart/2005/8/colors/colorful1" csCatId="colorful" phldr="1"/>
      <dgm:spPr/>
      <dgm:t>
        <a:bodyPr/>
        <a:lstStyle>
          <a:extLst/>
        </a:lstStyle>
        <a:p>
          <a:endParaRPr lang="en-US"/>
        </a:p>
      </dgm:t>
    </dgm:pt>
    <dgm:pt modelId="{1D6A93C8-8EE0-42CD-B23E-0E451D7842B4}">
      <dgm:prSet phldrT="[Text]"/>
      <dgm:spPr/>
      <dgm:t>
        <a:bodyPr/>
        <a:lstStyle>
          <a:extLst/>
        </a:lstStyle>
        <a:p>
          <a:r>
            <a:rPr lang="en-US" dirty="0" smtClean="0"/>
            <a:t>1</a:t>
          </a:r>
          <a:endParaRPr lang="en-US" dirty="0"/>
        </a:p>
      </dgm:t>
    </dgm:pt>
    <dgm:pt modelId="{9AEFDFF5-8537-490B-9F75-7AC3206E6891}" type="parTrans" cxnId="{00A6D220-98B4-4772-9F8E-5BEE301507B8}">
      <dgm:prSet/>
      <dgm:spPr/>
      <dgm:t>
        <a:bodyPr/>
        <a:lstStyle>
          <a:extLst/>
        </a:lstStyle>
        <a:p>
          <a:endParaRPr lang="en-US"/>
        </a:p>
      </dgm:t>
    </dgm:pt>
    <dgm:pt modelId="{F009C368-4D46-4D92-891B-C11A56A9F3D0}" type="sibTrans" cxnId="{00A6D220-98B4-4772-9F8E-5BEE301507B8}">
      <dgm:prSet/>
      <dgm:spPr/>
      <dgm:t>
        <a:bodyPr/>
        <a:lstStyle>
          <a:extLst/>
        </a:lstStyle>
        <a:p>
          <a:endParaRPr lang="en-US"/>
        </a:p>
      </dgm:t>
    </dgm:pt>
    <dgm:pt modelId="{5CC73220-1D1A-49E3-A900-8B87F8B56203}">
      <dgm:prSet phldrT="[Text]"/>
      <dgm:spPr/>
      <dgm:t>
        <a:bodyPr/>
        <a:lstStyle>
          <a:extLst/>
        </a:lstStyle>
        <a:p>
          <a:r>
            <a:rPr lang="en-US" dirty="0" smtClean="0"/>
            <a:t>2</a:t>
          </a:r>
          <a:endParaRPr lang="en-US" dirty="0"/>
        </a:p>
      </dgm:t>
    </dgm:pt>
    <dgm:pt modelId="{12122AE1-BA16-4ADA-B5BC-324C096CAF86}" type="parTrans" cxnId="{1CD4A123-6F26-481F-BB4B-697B02FA9D48}">
      <dgm:prSet/>
      <dgm:spPr/>
      <dgm:t>
        <a:bodyPr/>
        <a:lstStyle>
          <a:extLst/>
        </a:lstStyle>
        <a:p>
          <a:endParaRPr lang="en-US"/>
        </a:p>
      </dgm:t>
    </dgm:pt>
    <dgm:pt modelId="{0F34BB39-A311-4EC8-9054-03C7E60E64D3}" type="sibTrans" cxnId="{1CD4A123-6F26-481F-BB4B-697B02FA9D48}">
      <dgm:prSet/>
      <dgm:spPr/>
      <dgm:t>
        <a:bodyPr/>
        <a:lstStyle>
          <a:extLst/>
        </a:lstStyle>
        <a:p>
          <a:endParaRPr lang="en-US"/>
        </a:p>
      </dgm:t>
    </dgm:pt>
    <dgm:pt modelId="{2EDF7A7E-5EEB-4E3B-9128-BBDC03DCF27A}">
      <dgm:prSet phldrT="[Text]"/>
      <dgm:spPr/>
      <dgm:t>
        <a:bodyPr/>
        <a:lstStyle>
          <a:extLst/>
        </a:lstStyle>
        <a:p>
          <a:r>
            <a:rPr lang="en-US" dirty="0" smtClean="0"/>
            <a:t>3</a:t>
          </a:r>
          <a:endParaRPr lang="en-US" dirty="0"/>
        </a:p>
      </dgm:t>
    </dgm:pt>
    <dgm:pt modelId="{9864A5E0-B51A-4C6C-B7D2-5EB042003C2A}" type="parTrans" cxnId="{E90DAD52-B42B-434F-84F0-E46315ECF63D}">
      <dgm:prSet/>
      <dgm:spPr/>
      <dgm:t>
        <a:bodyPr/>
        <a:lstStyle>
          <a:extLst/>
        </a:lstStyle>
        <a:p>
          <a:endParaRPr lang="en-US"/>
        </a:p>
      </dgm:t>
    </dgm:pt>
    <dgm:pt modelId="{26106B10-FA9A-4E0D-B426-E50D92E525A7}" type="sibTrans" cxnId="{E90DAD52-B42B-434F-84F0-E46315ECF63D}">
      <dgm:prSet/>
      <dgm:spPr/>
      <dgm:t>
        <a:bodyPr/>
        <a:lstStyle>
          <a:extLst/>
        </a:lstStyle>
        <a:p>
          <a:endParaRPr lang="en-US"/>
        </a:p>
      </dgm:t>
    </dgm:pt>
    <dgm:pt modelId="{2004F42E-085D-4AA9-B5B0-5784E6FAC980}">
      <dgm:prSet phldrT="[Text]"/>
      <dgm:spPr/>
      <dgm:t>
        <a:bodyPr/>
        <a:lstStyle>
          <a:extLst/>
        </a:lstStyle>
        <a:p>
          <a:r>
            <a:rPr lang="en-US" dirty="0" smtClean="0"/>
            <a:t>4</a:t>
          </a:r>
          <a:endParaRPr lang="en-US" dirty="0"/>
        </a:p>
      </dgm:t>
    </dgm:pt>
    <dgm:pt modelId="{2D855346-F7D5-4FF1-A057-92A743F146E5}" type="parTrans" cxnId="{53F5448A-878C-43AF-958C-988916103010}">
      <dgm:prSet/>
      <dgm:spPr/>
      <dgm:t>
        <a:bodyPr/>
        <a:lstStyle>
          <a:extLst/>
        </a:lstStyle>
        <a:p>
          <a:endParaRPr lang="en-US"/>
        </a:p>
      </dgm:t>
    </dgm:pt>
    <dgm:pt modelId="{5D59AD44-73F9-4514-B95B-925EC84C0607}" type="sibTrans" cxnId="{53F5448A-878C-43AF-958C-988916103010}">
      <dgm:prSet/>
      <dgm:spPr/>
      <dgm:t>
        <a:bodyPr/>
        <a:lstStyle>
          <a:extLst/>
        </a:lstStyle>
        <a:p>
          <a:endParaRPr lang="en-US"/>
        </a:p>
      </dgm:t>
    </dgm:pt>
    <dgm:pt modelId="{69E99791-22A5-44AE-8DB7-BF614D366F67}">
      <dgm:prSet phldrT="[Text]"/>
      <dgm:spPr/>
      <dgm:t>
        <a:bodyPr/>
        <a:lstStyle>
          <a:extLst/>
        </a:lstStyle>
        <a:p>
          <a:r>
            <a:rPr lang="en-US" dirty="0" smtClean="0"/>
            <a:t>5</a:t>
          </a:r>
          <a:endParaRPr lang="en-US" dirty="0"/>
        </a:p>
      </dgm:t>
    </dgm:pt>
    <dgm:pt modelId="{21B01DEB-28E9-4701-90D2-F58A2F65EC76}" type="parTrans" cxnId="{E0FF8D09-357D-4F2D-A06C-BC423F517EB1}">
      <dgm:prSet/>
      <dgm:spPr/>
      <dgm:t>
        <a:bodyPr/>
        <a:lstStyle>
          <a:extLst/>
        </a:lstStyle>
        <a:p>
          <a:endParaRPr lang="en-US"/>
        </a:p>
      </dgm:t>
    </dgm:pt>
    <dgm:pt modelId="{AE3AE0CD-C9C0-421B-8F2D-FCB85BAA7FA2}" type="sibTrans" cxnId="{E0FF8D09-357D-4F2D-A06C-BC423F517EB1}">
      <dgm:prSet/>
      <dgm:spPr/>
      <dgm:t>
        <a:bodyPr/>
        <a:lstStyle>
          <a:extLst/>
        </a:lstStyle>
        <a:p>
          <a:endParaRPr lang="en-US"/>
        </a:p>
      </dgm:t>
    </dgm:pt>
    <dgm:pt modelId="{5CD4AC10-0B9B-446A-9388-FD278B1A5746}" type="pres">
      <dgm:prSet presAssocID="{1DC25133-7994-4A75-971B-727B54FA8D01}" presName="Name0" presStyleCnt="0">
        <dgm:presLayoutVars>
          <dgm:chMax val="1"/>
          <dgm:dir/>
          <dgm:animLvl val="ctr"/>
          <dgm:resizeHandles val="exact"/>
        </dgm:presLayoutVars>
      </dgm:prSet>
      <dgm:spPr/>
      <dgm:t>
        <a:bodyPr/>
        <a:lstStyle>
          <a:extLst/>
        </a:lstStyle>
        <a:p>
          <a:endParaRPr lang="en-US"/>
        </a:p>
      </dgm:t>
    </dgm:pt>
    <dgm:pt modelId="{73B02D4D-9627-445E-AB7C-B578E042CA35}" type="pres">
      <dgm:prSet presAssocID="{1D6A93C8-8EE0-42CD-B23E-0E451D7842B4}" presName="centerShape" presStyleLbl="node0" presStyleIdx="0" presStyleCnt="1"/>
      <dgm:spPr/>
      <dgm:t>
        <a:bodyPr/>
        <a:lstStyle>
          <a:extLst/>
        </a:lstStyle>
        <a:p>
          <a:endParaRPr lang="en-US"/>
        </a:p>
      </dgm:t>
    </dgm:pt>
    <dgm:pt modelId="{375367E4-F48A-4D59-954B-B7C1045E1EC1}" type="pres">
      <dgm:prSet presAssocID="{5CC73220-1D1A-49E3-A900-8B87F8B56203}" presName="node" presStyleLbl="node1" presStyleIdx="0" presStyleCnt="4">
        <dgm:presLayoutVars>
          <dgm:bulletEnabled val="1"/>
        </dgm:presLayoutVars>
      </dgm:prSet>
      <dgm:spPr/>
      <dgm:t>
        <a:bodyPr/>
        <a:lstStyle>
          <a:extLst/>
        </a:lstStyle>
        <a:p>
          <a:endParaRPr lang="en-US"/>
        </a:p>
      </dgm:t>
    </dgm:pt>
    <dgm:pt modelId="{29AD787D-21CB-4B14-8255-EE66B042BF0A}" type="pres">
      <dgm:prSet presAssocID="{5CC73220-1D1A-49E3-A900-8B87F8B56203}" presName="dummy" presStyleCnt="0"/>
      <dgm:spPr/>
    </dgm:pt>
    <dgm:pt modelId="{9B9E0D02-FC0C-4208-BAD5-1F69AA7E9FD1}" type="pres">
      <dgm:prSet presAssocID="{0F34BB39-A311-4EC8-9054-03C7E60E64D3}" presName="sibTrans" presStyleLbl="sibTrans2D1" presStyleIdx="0" presStyleCnt="4"/>
      <dgm:spPr/>
      <dgm:t>
        <a:bodyPr/>
        <a:lstStyle>
          <a:extLst/>
        </a:lstStyle>
        <a:p>
          <a:endParaRPr lang="en-US"/>
        </a:p>
      </dgm:t>
    </dgm:pt>
    <dgm:pt modelId="{C0BCF126-416B-4B28-9CAE-A8128E4A4C68}" type="pres">
      <dgm:prSet presAssocID="{2EDF7A7E-5EEB-4E3B-9128-BBDC03DCF27A}" presName="node" presStyleLbl="node1" presStyleIdx="1" presStyleCnt="4">
        <dgm:presLayoutVars>
          <dgm:bulletEnabled val="1"/>
        </dgm:presLayoutVars>
      </dgm:prSet>
      <dgm:spPr/>
      <dgm:t>
        <a:bodyPr/>
        <a:lstStyle>
          <a:extLst/>
        </a:lstStyle>
        <a:p>
          <a:endParaRPr lang="en-US"/>
        </a:p>
      </dgm:t>
    </dgm:pt>
    <dgm:pt modelId="{69340990-52A3-4BE1-BF40-7C1577D8DE8F}" type="pres">
      <dgm:prSet presAssocID="{2EDF7A7E-5EEB-4E3B-9128-BBDC03DCF27A}" presName="dummy" presStyleCnt="0"/>
      <dgm:spPr/>
    </dgm:pt>
    <dgm:pt modelId="{D60467AC-0267-4554-B81F-2992BB94D7FA}" type="pres">
      <dgm:prSet presAssocID="{26106B10-FA9A-4E0D-B426-E50D92E525A7}" presName="sibTrans" presStyleLbl="sibTrans2D1" presStyleIdx="1" presStyleCnt="4"/>
      <dgm:spPr/>
      <dgm:t>
        <a:bodyPr/>
        <a:lstStyle>
          <a:extLst/>
        </a:lstStyle>
        <a:p>
          <a:endParaRPr lang="en-US"/>
        </a:p>
      </dgm:t>
    </dgm:pt>
    <dgm:pt modelId="{A18F8AB7-DD12-4193-9E8E-4E2CD905D9A9}" type="pres">
      <dgm:prSet presAssocID="{2004F42E-085D-4AA9-B5B0-5784E6FAC980}" presName="node" presStyleLbl="node1" presStyleIdx="2" presStyleCnt="4">
        <dgm:presLayoutVars>
          <dgm:bulletEnabled val="1"/>
        </dgm:presLayoutVars>
      </dgm:prSet>
      <dgm:spPr/>
      <dgm:t>
        <a:bodyPr/>
        <a:lstStyle>
          <a:extLst/>
        </a:lstStyle>
        <a:p>
          <a:endParaRPr lang="en-US"/>
        </a:p>
      </dgm:t>
    </dgm:pt>
    <dgm:pt modelId="{0CB493F6-4EC6-46F1-907E-64E1EA931D3B}" type="pres">
      <dgm:prSet presAssocID="{2004F42E-085D-4AA9-B5B0-5784E6FAC980}" presName="dummy" presStyleCnt="0"/>
      <dgm:spPr/>
    </dgm:pt>
    <dgm:pt modelId="{B01D48DC-5BF1-4B1D-83D9-185F888BF9B5}" type="pres">
      <dgm:prSet presAssocID="{5D59AD44-73F9-4514-B95B-925EC84C0607}" presName="sibTrans" presStyleLbl="sibTrans2D1" presStyleIdx="2" presStyleCnt="4"/>
      <dgm:spPr/>
      <dgm:t>
        <a:bodyPr/>
        <a:lstStyle>
          <a:extLst/>
        </a:lstStyle>
        <a:p>
          <a:endParaRPr lang="en-US"/>
        </a:p>
      </dgm:t>
    </dgm:pt>
    <dgm:pt modelId="{1FC6F0D4-1A78-47E8-9F4C-DCFA319A5000}" type="pres">
      <dgm:prSet presAssocID="{69E99791-22A5-44AE-8DB7-BF614D366F67}" presName="node" presStyleLbl="node1" presStyleIdx="3" presStyleCnt="4">
        <dgm:presLayoutVars>
          <dgm:bulletEnabled val="1"/>
        </dgm:presLayoutVars>
      </dgm:prSet>
      <dgm:spPr/>
      <dgm:t>
        <a:bodyPr/>
        <a:lstStyle>
          <a:extLst/>
        </a:lstStyle>
        <a:p>
          <a:endParaRPr lang="en-US"/>
        </a:p>
      </dgm:t>
    </dgm:pt>
    <dgm:pt modelId="{73EE2DFC-7302-4070-A7B7-16D27EC8A8DB}" type="pres">
      <dgm:prSet presAssocID="{69E99791-22A5-44AE-8DB7-BF614D366F67}" presName="dummy" presStyleCnt="0"/>
      <dgm:spPr/>
    </dgm:pt>
    <dgm:pt modelId="{00C15641-B3EE-46EA-B055-1ADF8FB42783}" type="pres">
      <dgm:prSet presAssocID="{AE3AE0CD-C9C0-421B-8F2D-FCB85BAA7FA2}" presName="sibTrans" presStyleLbl="sibTrans2D1" presStyleIdx="3" presStyleCnt="4"/>
      <dgm:spPr/>
      <dgm:t>
        <a:bodyPr/>
        <a:lstStyle>
          <a:extLst/>
        </a:lstStyle>
        <a:p>
          <a:endParaRPr lang="en-US"/>
        </a:p>
      </dgm:t>
    </dgm:pt>
  </dgm:ptLst>
  <dgm:cxnLst>
    <dgm:cxn modelId="{4075BB03-205B-4572-93BB-F692712B8C17}" type="presOf" srcId="{0F34BB39-A311-4EC8-9054-03C7E60E64D3}" destId="{9B9E0D02-FC0C-4208-BAD5-1F69AA7E9FD1}" srcOrd="0" destOrd="0" presId="urn:microsoft.com/office/officeart/2005/8/layout/radial6#4"/>
    <dgm:cxn modelId="{1CD4A123-6F26-481F-BB4B-697B02FA9D48}" srcId="{1D6A93C8-8EE0-42CD-B23E-0E451D7842B4}" destId="{5CC73220-1D1A-49E3-A900-8B87F8B56203}" srcOrd="0" destOrd="0" parTransId="{12122AE1-BA16-4ADA-B5BC-324C096CAF86}" sibTransId="{0F34BB39-A311-4EC8-9054-03C7E60E64D3}"/>
    <dgm:cxn modelId="{01F24EE7-05B9-4667-80CF-484FBE11EEF3}" type="presOf" srcId="{69E99791-22A5-44AE-8DB7-BF614D366F67}" destId="{1FC6F0D4-1A78-47E8-9F4C-DCFA319A5000}" srcOrd="0" destOrd="0" presId="urn:microsoft.com/office/officeart/2005/8/layout/radial6#4"/>
    <dgm:cxn modelId="{7D6A273C-EB95-4FCA-9491-93B6AB5F7439}" type="presOf" srcId="{1D6A93C8-8EE0-42CD-B23E-0E451D7842B4}" destId="{73B02D4D-9627-445E-AB7C-B578E042CA35}" srcOrd="0" destOrd="0" presId="urn:microsoft.com/office/officeart/2005/8/layout/radial6#4"/>
    <dgm:cxn modelId="{8EF51657-1C1D-4B0D-8E5B-6E6585BC71B7}" type="presOf" srcId="{26106B10-FA9A-4E0D-B426-E50D92E525A7}" destId="{D60467AC-0267-4554-B81F-2992BB94D7FA}" srcOrd="0" destOrd="0" presId="urn:microsoft.com/office/officeart/2005/8/layout/radial6#4"/>
    <dgm:cxn modelId="{094574B9-F6AA-4236-9939-56E935859CC3}" type="presOf" srcId="{5CC73220-1D1A-49E3-A900-8B87F8B56203}" destId="{375367E4-F48A-4D59-954B-B7C1045E1EC1}" srcOrd="0" destOrd="0" presId="urn:microsoft.com/office/officeart/2005/8/layout/radial6#4"/>
    <dgm:cxn modelId="{F7C1D020-A6A5-42FD-8769-BAFE4AF06E30}" type="presOf" srcId="{2EDF7A7E-5EEB-4E3B-9128-BBDC03DCF27A}" destId="{C0BCF126-416B-4B28-9CAE-A8128E4A4C68}" srcOrd="0" destOrd="0" presId="urn:microsoft.com/office/officeart/2005/8/layout/radial6#4"/>
    <dgm:cxn modelId="{0484FA82-8A69-4F6C-92F0-FCC17E2129C7}" type="presOf" srcId="{5D59AD44-73F9-4514-B95B-925EC84C0607}" destId="{B01D48DC-5BF1-4B1D-83D9-185F888BF9B5}" srcOrd="0" destOrd="0" presId="urn:microsoft.com/office/officeart/2005/8/layout/radial6#4"/>
    <dgm:cxn modelId="{723DB1AE-0B9C-48C7-9FC3-2DFB8598BE48}" type="presOf" srcId="{2004F42E-085D-4AA9-B5B0-5784E6FAC980}" destId="{A18F8AB7-DD12-4193-9E8E-4E2CD905D9A9}" srcOrd="0" destOrd="0" presId="urn:microsoft.com/office/officeart/2005/8/layout/radial6#4"/>
    <dgm:cxn modelId="{450B1082-51F0-467B-A09B-83648FDC6506}" type="presOf" srcId="{1DC25133-7994-4A75-971B-727B54FA8D01}" destId="{5CD4AC10-0B9B-446A-9388-FD278B1A5746}" srcOrd="0" destOrd="0" presId="urn:microsoft.com/office/officeart/2005/8/layout/radial6#4"/>
    <dgm:cxn modelId="{E90DAD52-B42B-434F-84F0-E46315ECF63D}" srcId="{1D6A93C8-8EE0-42CD-B23E-0E451D7842B4}" destId="{2EDF7A7E-5EEB-4E3B-9128-BBDC03DCF27A}" srcOrd="1" destOrd="0" parTransId="{9864A5E0-B51A-4C6C-B7D2-5EB042003C2A}" sibTransId="{26106B10-FA9A-4E0D-B426-E50D92E525A7}"/>
    <dgm:cxn modelId="{00A6D220-98B4-4772-9F8E-5BEE301507B8}" srcId="{1DC25133-7994-4A75-971B-727B54FA8D01}" destId="{1D6A93C8-8EE0-42CD-B23E-0E451D7842B4}" srcOrd="0" destOrd="0" parTransId="{9AEFDFF5-8537-490B-9F75-7AC3206E6891}" sibTransId="{F009C368-4D46-4D92-891B-C11A56A9F3D0}"/>
    <dgm:cxn modelId="{53F5448A-878C-43AF-958C-988916103010}" srcId="{1D6A93C8-8EE0-42CD-B23E-0E451D7842B4}" destId="{2004F42E-085D-4AA9-B5B0-5784E6FAC980}" srcOrd="2" destOrd="0" parTransId="{2D855346-F7D5-4FF1-A057-92A743F146E5}" sibTransId="{5D59AD44-73F9-4514-B95B-925EC84C0607}"/>
    <dgm:cxn modelId="{CF372901-F618-4AD9-ADB5-FDED2182BB05}" type="presOf" srcId="{AE3AE0CD-C9C0-421B-8F2D-FCB85BAA7FA2}" destId="{00C15641-B3EE-46EA-B055-1ADF8FB42783}" srcOrd="0" destOrd="0" presId="urn:microsoft.com/office/officeart/2005/8/layout/radial6#4"/>
    <dgm:cxn modelId="{E0FF8D09-357D-4F2D-A06C-BC423F517EB1}" srcId="{1D6A93C8-8EE0-42CD-B23E-0E451D7842B4}" destId="{69E99791-22A5-44AE-8DB7-BF614D366F67}" srcOrd="3" destOrd="0" parTransId="{21B01DEB-28E9-4701-90D2-F58A2F65EC76}" sibTransId="{AE3AE0CD-C9C0-421B-8F2D-FCB85BAA7FA2}"/>
    <dgm:cxn modelId="{11FC58E5-1CB5-49A5-9484-801019E38FAC}" type="presParOf" srcId="{5CD4AC10-0B9B-446A-9388-FD278B1A5746}" destId="{73B02D4D-9627-445E-AB7C-B578E042CA35}" srcOrd="0" destOrd="0" presId="urn:microsoft.com/office/officeart/2005/8/layout/radial6#4"/>
    <dgm:cxn modelId="{E789D6A7-D98E-44AA-ADE5-AC3C9718C343}" type="presParOf" srcId="{5CD4AC10-0B9B-446A-9388-FD278B1A5746}" destId="{375367E4-F48A-4D59-954B-B7C1045E1EC1}" srcOrd="1" destOrd="0" presId="urn:microsoft.com/office/officeart/2005/8/layout/radial6#4"/>
    <dgm:cxn modelId="{B87C078B-75EE-49B0-AA2C-E4F6FF4594CE}" type="presParOf" srcId="{5CD4AC10-0B9B-446A-9388-FD278B1A5746}" destId="{29AD787D-21CB-4B14-8255-EE66B042BF0A}" srcOrd="2" destOrd="0" presId="urn:microsoft.com/office/officeart/2005/8/layout/radial6#4"/>
    <dgm:cxn modelId="{979AB35D-0961-4432-ADD1-4D0CB6D5864E}" type="presParOf" srcId="{5CD4AC10-0B9B-446A-9388-FD278B1A5746}" destId="{9B9E0D02-FC0C-4208-BAD5-1F69AA7E9FD1}" srcOrd="3" destOrd="0" presId="urn:microsoft.com/office/officeart/2005/8/layout/radial6#4"/>
    <dgm:cxn modelId="{1B67AEB7-3919-4D23-A94A-11E3D1D05D07}" type="presParOf" srcId="{5CD4AC10-0B9B-446A-9388-FD278B1A5746}" destId="{C0BCF126-416B-4B28-9CAE-A8128E4A4C68}" srcOrd="4" destOrd="0" presId="urn:microsoft.com/office/officeart/2005/8/layout/radial6#4"/>
    <dgm:cxn modelId="{6E53C0E1-D37F-43A6-B950-FFDF45EF88F8}" type="presParOf" srcId="{5CD4AC10-0B9B-446A-9388-FD278B1A5746}" destId="{69340990-52A3-4BE1-BF40-7C1577D8DE8F}" srcOrd="5" destOrd="0" presId="urn:microsoft.com/office/officeart/2005/8/layout/radial6#4"/>
    <dgm:cxn modelId="{5A3FB1A8-C9DD-4A16-9472-0E479BDF686E}" type="presParOf" srcId="{5CD4AC10-0B9B-446A-9388-FD278B1A5746}" destId="{D60467AC-0267-4554-B81F-2992BB94D7FA}" srcOrd="6" destOrd="0" presId="urn:microsoft.com/office/officeart/2005/8/layout/radial6#4"/>
    <dgm:cxn modelId="{49F02B83-A55A-40A1-A8AA-3B8709B5313E}" type="presParOf" srcId="{5CD4AC10-0B9B-446A-9388-FD278B1A5746}" destId="{A18F8AB7-DD12-4193-9E8E-4E2CD905D9A9}" srcOrd="7" destOrd="0" presId="urn:microsoft.com/office/officeart/2005/8/layout/radial6#4"/>
    <dgm:cxn modelId="{C3E4EBB4-F871-45EF-89D8-C24E885FE067}" type="presParOf" srcId="{5CD4AC10-0B9B-446A-9388-FD278B1A5746}" destId="{0CB493F6-4EC6-46F1-907E-64E1EA931D3B}" srcOrd="8" destOrd="0" presId="urn:microsoft.com/office/officeart/2005/8/layout/radial6#4"/>
    <dgm:cxn modelId="{B900A2BE-F39C-40A6-9BE0-668B603F01BB}" type="presParOf" srcId="{5CD4AC10-0B9B-446A-9388-FD278B1A5746}" destId="{B01D48DC-5BF1-4B1D-83D9-185F888BF9B5}" srcOrd="9" destOrd="0" presId="urn:microsoft.com/office/officeart/2005/8/layout/radial6#4"/>
    <dgm:cxn modelId="{5004F24C-C79D-4196-9BA3-74009C14D658}" type="presParOf" srcId="{5CD4AC10-0B9B-446A-9388-FD278B1A5746}" destId="{1FC6F0D4-1A78-47E8-9F4C-DCFA319A5000}" srcOrd="10" destOrd="0" presId="urn:microsoft.com/office/officeart/2005/8/layout/radial6#4"/>
    <dgm:cxn modelId="{488FB77E-8454-4E24-BFD3-EC4AD8409D66}" type="presParOf" srcId="{5CD4AC10-0B9B-446A-9388-FD278B1A5746}" destId="{73EE2DFC-7302-4070-A7B7-16D27EC8A8DB}" srcOrd="11" destOrd="0" presId="urn:microsoft.com/office/officeart/2005/8/layout/radial6#4"/>
    <dgm:cxn modelId="{AE23C0AC-2A5A-458C-8D69-AD47A7671839}" type="presParOf" srcId="{5CD4AC10-0B9B-446A-9388-FD278B1A5746}" destId="{00C15641-B3EE-46EA-B055-1ADF8FB42783}" srcOrd="12" destOrd="0" presId="urn:microsoft.com/office/officeart/2005/8/layout/radial6#4"/>
  </dgm:cxnLst>
  <dgm:bg/>
  <dgm:whole/>
</dgm:dataModel>
</file>

<file path=ppt/diagrams/layout1.xml><?xml version="1.0" encoding="utf-8"?>
<dgm:layoutDef xmlns:dgm="http://schemas.openxmlformats.org/drawingml/2006/diagram" xmlns:a="http://schemas.openxmlformats.org/drawingml/2006/main" uniqueId="urn:microsoft.com/office/officeart/2005/8/layout/list1#1" minVer="12.0">
  <dgm:title val=""/>
  <dgm:desc val=""/>
  <dgm:catLst>
    <dgm:cat type="list" pri="4000"/>
  </dgm:catLst>
  <dgm:sampData>
    <dgm:dataModel>
      <dgm:ptLst>
        <dgm:pt modelId="0" type="doc">
          <dgm:prSet phldr="1"/>
        </dgm:pt>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100"/>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2"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constrLst/>
        <dgm:ruleLst/>
        <dgm:layoutNode name="parentLeftMargin">
          <dgm:alg type="sp"/>
          <dgm:shape xmlns:r="http://schemas.openxmlformats.org/officeDocument/2006/relationships" type="rect" r:blip="" hideGeom="1">
            <dgm:adjLst/>
          </dgm:shape>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presOf/>
        <dgm:constrLst/>
        <dgm:ruleLst/>
      </dgm:layoutNode>
      <dgm:layoutNode name="childText" styleLbl="align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presOf/>
          <dgm:shape xmlns:r="http://schemas.openxmlformats.org/officeDocument/2006/relationships" r:blip="">
            <dgm:adjLst/>
          </dgm:shape>
          <dgm:constr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radial6#1" minVer="12.0">
  <dgm:title val=""/>
  <dgm:desc val=""/>
  <dgm:catLst>
    <dgm:cat type="cycle" pri="9000"/>
    <dgm:cat type="relationship" pri="21000"/>
  </dgm:catLst>
  <dgm:sampData>
    <dgm:dataModel>
      <dgm:ptLst>
        <dgm:pt modelId="0" type="doc">
          <dgm:prSet phldr="1"/>
        </dgm:pt>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choose name="Name3">
          <dgm:if name="Name4" axis="ch ch" ptType="node node" st="1 1" cnt="1 0" func="cnt" op="lte" val="1">
            <dgm:alg type="cycle">
              <dgm:param type="stAng" val="90"/>
              <dgm:param type="spanAng" val="360"/>
              <dgm:param type="ctrShpMap" val="fNode"/>
            </dgm:alg>
          </dgm:if>
          <dgm:else name="Name5">
            <dgm:alg type="cycle">
              <dgm:param type="stAng" val="0"/>
              <dgm:param type="spanAng" val="360"/>
              <dgm:param type="ctrShpMap" val="fNode"/>
            </dgm:alg>
          </dgm:else>
        </dgm:choose>
      </dgm:if>
      <dgm:else name="Name6">
        <dgm:choose name="Name7">
          <dgm:if name="Name8" axis="ch ch" ptType="node node" st="1 1" cnt="1 0" func="cnt" op="lte" val="1">
            <dgm:alg type="cycle">
              <dgm:param type="stAng" val="-90"/>
              <dgm:param type="spanAng" val="360"/>
              <dgm:param type="ctrShpMap" val="fNode"/>
            </dgm:alg>
          </dgm:if>
          <dgm:else name="Name9">
            <dgm:alg type="cycle">
              <dgm:param type="stAng" val="0"/>
              <dgm:param type="spanAng" val="-360"/>
              <dgm:param type="ctrShpMap" val="fNode"/>
            </dgm:alg>
          </dgm:else>
        </dgm:choose>
      </dgm:else>
    </dgm:choose>
    <dgm:shape xmlns:r="http://schemas.openxmlformats.org/officeDocument/2006/relationships" r:blip="">
      <dgm:adjLst/>
    </dgm:shape>
    <dgm:choose name="Name10">
      <dgm:if name="Name11" func="var" arg="dir" op="equ" val="norm">
        <dgm:choose name="Name12">
          <dgm:if name="Name13"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100"/>
              <dgm:constr type="primFontSz" for="des" forName="oneNode" refType="primFontSz" refFor="ch" refForName="centerShape" fact="0.95"/>
              <dgm:constr type="primFontSz" for="des" forName="oneNode" refType="primFontSz" refFor="ch" refForName="centerShape" op="lte" fact="0.95"/>
              <dgm:constr type="diam" for="ch" forName="singleconn" refType="diam"/>
              <dgm:constr type="h" for="ch" forName="singleconn" refType="w" refFor="ch" refForName="oneComp" fact="0.24"/>
              <dgm:constr type="w" for="ch" forName="dummya" refType="w" refFor="ch" refForName="oneComp" op="equ"/>
              <dgm:constr type="w" for="ch" forName="dummyb" refType="w" refFor="ch" refForName="oneComp" op="equ"/>
              <dgm:constr type="w" for="ch" forName="dummyc" refType="w" refFor="ch" refForName="oneComp" op="equ"/>
            </dgm:constrLst>
          </dgm:if>
          <dgm:else name="Name14">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100"/>
              <dgm:constr type="primFontSz" for="des" forName="node" refType="primFontSz" refFor="ch" refForName="centerShape" fact="0.78"/>
              <dgm:constr type="primFontSz" for="ch" forName="node" refType="primFontSz" refFor="ch" refForName="centerShape" op="lte" fact="0.95"/>
              <dgm:constr type="diam" for="ch" forName="sibTrans" refType="diam"/>
              <dgm:constr type="h" for="ch" forName="sibTrans" refType="w" refFor="ch" refForName="node" fact="0.24"/>
              <dgm:constr type="w" for="ch" forName="dummy" val="1"/>
            </dgm:constrLst>
          </dgm:else>
        </dgm:choose>
      </dgm:if>
      <dgm:else name="Name15">
        <dgm:choose name="Name16">
          <dgm:if name="Name17"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100"/>
              <dgm:constr type="primFontSz" for="des" forName="oneNode" refType="primFontSz" refFor="ch" refForName="centerShape" fact="0.95"/>
              <dgm:constr type="primFontSz" for="ch" forName="oneNode" refType="primFontSz" refFor="ch" refForName="centerShape" op="lte" fact="0.95"/>
              <dgm:constr type="diam" for="ch" forName="singleconn" refType="diam" fact="-1"/>
              <dgm:constr type="h" for="ch" forName="singleconn" refType="w" refFor="ch" refForName="oneComp" fact="0.24"/>
              <dgm:constr type="diam" for="ch" refType="diam" op="equ" fact="-1"/>
              <dgm:constr type="w" for="ch" forName="dummya" refType="w" refFor="ch" refForName="oneComp" op="equ"/>
              <dgm:constr type="w" for="ch" forName="dummyb" refType="w" refFor="ch" refForName="oneComp" op="equ"/>
              <dgm:constr type="w" for="ch" forName="dummyc" refType="w" refFor="ch" refForName="oneComp" op="equ"/>
            </dgm:constrLst>
          </dgm:if>
          <dgm:else name="Name18">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100"/>
              <dgm:constr type="primFontSz" for="des" forName="node" refType="primFontSz" refFor="ch" refForName="centerShape" fact="0.78"/>
              <dgm:constr type="primFontSz" for="ch" forName="node" refType="primFontSz" refFor="ch" refForName="centerShape" op="lte" fact="0.95"/>
              <dgm:constr type="diam" for="ch" ptType="sibTrans" refType="diam" fact="-1"/>
              <dgm:constr type="h" for="ch" forName="sibTrans" refType="w" refFor="ch" refForName="node" fact="0.24"/>
              <dgm:constr type="diam" for="ch" refType="diam" op="equ" fact="-1"/>
              <dgm:constr type="w" for="ch" forName="dummy" val="1"/>
            </dgm:constrLst>
          </dgm:else>
        </dgm:choose>
      </dgm:else>
    </dgm:choose>
    <dgm:ruleLst>
      <dgm:rule type="diam" val="INF" fact="NaN" max="NaN"/>
    </dgm:ruleLst>
    <dgm:forEach name="Name19" axis="ch" ptType="node" cnt="1">
      <dgm:layoutNode name="centerShape" styleLbl="node0">
        <dgm:alg type="tx"/>
        <dgm:shape xmlns:r="http://schemas.openxmlformats.org/officeDocument/2006/relationships" type="ellipse" r:blip="">
          <dgm:adjLst/>
        </dgm:shape>
        <dgm:constrLst>
          <dgm:constr type="w" val="1"/>
          <dgm:constr type="h" refType="w"/>
          <dgm:constr type="lMarg"/>
          <dgm:constr type="rMarg"/>
          <dgm:constr type="tMarg"/>
          <dgm:constr type="bMarg"/>
        </dgm:constrLst>
        <dgm:ruleLst>
          <dgm:rule type="primFontSz" val="2" fact="NaN" max="NaN"/>
        </dgm:ruleLst>
      </dgm:layoutNode>
      <dgm:forEach name="Name20" axis="ch">
        <dgm:forEach name="Name21" axis="self" ptType="node">
          <dgm:choose name="Name22">
            <dgm:if name="Name23" axis="par ch" ptType="node node" func="cnt" op="gt" val="1">
              <dgm:layoutNode name="node" styleLbl="node1">
                <dgm:varLst>
                  <dgm:bulletEnabled val="1"/>
                </dgm:varLst>
                <dgm:alg type="tx"/>
                <dgm:shape xmlns:r="http://schemas.openxmlformats.org/officeDocument/2006/relationships" type="ellipse" r:blip="">
                  <dgm:adjLst/>
                </dgm:shape>
                <dgm:presOf axis="desOrSelf" ptType="node"/>
                <dgm:constrLst>
                  <dgm:constr type="h" refType="w"/>
                </dgm:constrLst>
                <dgm:ruleLst>
                  <dgm:rule type="primFontSz" val="2" fact="NaN" max="NaN"/>
                </dgm:ruleLst>
              </dgm:layoutNode>
              <dgm:layoutNode name="dummy">
                <dgm:alg type="sp"/>
                <dgm:shape xmlns:r="http://schemas.openxmlformats.org/officeDocument/2006/relationships" r:blip="">
                  <dgm:adjLst/>
                </dgm:shape>
                <dgm:constrLst>
                  <dgm:constr type="h" refType="w"/>
                </dgm:constrLst>
                <dgm:presOf/>
              </dgm:layoutNode>
              <dgm:forEach name="sibTransForEach" axis="followSib" ptType="sibTrans" hideLastTrans="0" cnt="1">
                <dgm:layoutNode name="sibTrans" styleLbl="sibTrans2D1">
                  <dgm:alg type="conn">
                    <dgm:param type="connRout" val="curve"/>
                    <dgm:param type="begPts" val="ctr"/>
                    <dgm:param type="endPts" val="ctr"/>
                    <dgm:param type="begSty" val="noArr"/>
                    <dgm:param type="endSty" val="noArr"/>
                    <dgm:param type="dstNode" val="node"/>
                  </dgm:alg>
                  <dgm:shape xmlns:r="http://schemas.openxmlformats.org/officeDocument/2006/relationships" type="conn" r:blip="" zOrderOff="-999">
                    <dgm:adjLst/>
                  </dgm:shape>
                  <dgm:constrLst>
                    <dgm:constr type="begPad"/>
                    <dgm:constr type="endPad"/>
                  </dgm:constrLst>
                </dgm:layoutNode>
              </dgm:forEach>
            </dgm:if>
            <dgm:if name="Name24" axis="par ch" ptType="node node" func="cnt" op="equ" val="1">
              <dgm:layoutNode name="oneComp">
                <dgm:alg type="composite">
                  <dgm:param type="ar" val="1"/>
                </dgm:alg>
                <dgm:shape xmlns:r="http://schemas.openxmlformats.org/officeDocument/2006/relationships" r:blip="">
                  <dgm:adjLst/>
                </dgm:shape>
                <dgm:presOf/>
                <dgm:constrLst>
                  <dgm:constr type="h" refType="w"/>
                  <dgm:constr type="l" for="ch" forName="dummyConnPt" refType="w" fact="0.5"/>
                  <dgm:constr type="t" for="ch" forName="dummyConnPt" refType="w" fact="0.5"/>
                  <dgm:constr type="l" for="ch" forName="oneNode"/>
                  <dgm:constr type="t" for="ch" forName="oneNode"/>
                  <dgm:constr type="h" for="ch" forName="oneNode" refType="h"/>
                  <dgm:constr type="w" for="ch" forName="oneNode" refType="w"/>
                </dgm:constrLst>
                <dgm:ruleLst/>
                <dgm:layoutNode name="dummyConnPt" styleLbl="node1">
                  <dgm:alg type="sp"/>
                  <dgm:shape xmlns:r="http://schemas.openxmlformats.org/officeDocument/2006/relationships" r:blip="">
                    <dgm:adjLst/>
                  </dgm:shape>
                  <dgm:presOf/>
                  <dgm:constrLst>
                    <dgm:constr type="w" val="1"/>
                    <dgm:constr type="h" val="1"/>
                  </dgm:constrLst>
                  <dgm:ruleLst/>
                </dgm:layoutNode>
                <dgm:layoutNode name="oneNode" styleLbl="node1">
                  <dgm:varLst>
                    <dgm:bulletEnabled val="1"/>
                  </dgm:varLst>
                  <dgm:alg type="tx"/>
                  <dgm:shape xmlns:r="http://schemas.openxmlformats.org/officeDocument/2006/relationships" type="ellipse" r:blip="">
                    <dgm:adjLst/>
                  </dgm:shape>
                  <dgm:presOf axis="desOrSelf" ptType="node"/>
                  <dgm:constrLst>
                    <dgm:constr type="h" refType="w"/>
                  </dgm:constrLst>
                  <dgm:ruleLst>
                    <dgm:rule type="primFontSz" val="2" fact="NaN" max="NaN"/>
                  </dgm:ruleLst>
                </dgm:layoutNode>
              </dgm:layoutNode>
              <dgm:layoutNode name="dummya">
                <dgm:alg type="sp"/>
                <dgm:shape xmlns:r="http://schemas.openxmlformats.org/officeDocument/2006/relationships" r:blip="">
                  <dgm:adjLst/>
                </dgm:shape>
                <dgm:constrLst>
                  <dgm:constr type="h" refType="w"/>
                </dgm:constrLst>
                <dgm:presOf/>
              </dgm:layoutNode>
              <dgm:layoutNode name="dummyb">
                <dgm:alg type="sp"/>
                <dgm:shape xmlns:r="http://schemas.openxmlformats.org/officeDocument/2006/relationships" r:blip="">
                  <dgm:adjLst/>
                </dgm:shape>
                <dgm:constrLst>
                  <dgm:constr type="h" refType="w"/>
                </dgm:constrLst>
                <dgm:presOf/>
              </dgm:layoutNode>
              <dgm:layoutNode name="dummyc">
                <dgm:alg type="sp"/>
                <dgm:shape xmlns:r="http://schemas.openxmlformats.org/officeDocument/2006/relationships" r:blip="">
                  <dgm:adjLst/>
                </dgm:shape>
                <dgm:constrLst>
                  <dgm:constr type="h" refType="w"/>
                </dgm:constrLst>
                <dgm:presOf/>
              </dgm:layoutNode>
              <dgm:forEach name="sibTransForEach1" axis="followSib" ptType="sibTrans" hideLastTrans="0" cnt="1">
                <dgm:layoutNode name="singleconn" styleLbl="sibTrans2D1">
                  <dgm:choose name="Name25">
                    <dgm:if name="Name26" func="var" arg="dir" op="equ" val="norm">
                      <dgm:alg type="conn">
                        <dgm:param type="connRout" val="longCurve"/>
                        <dgm:param type="begPts" val="bCtr"/>
                        <dgm:param type="endPts" val="tCtr"/>
                        <dgm:param type="begSty" val="noArr"/>
                        <dgm:param type="endSty" val="noArr"/>
                        <dgm:param type="srcNode" val="dummyConnPt"/>
                        <dgm:param type="dstNode" val="dummyConnPt"/>
                      </dgm:alg>
                      <dgm:shape xmlns:r="http://schemas.openxmlformats.org/officeDocument/2006/relationships" type="conn" r:blip="" zOrderOff="-999">
                        <dgm:adjLst/>
                      </dgm:shape>
                      <dgm:constrLst>
                        <dgm:constr type="begPad"/>
                        <dgm:constr type="endPad"/>
                      </dgm:constrLst>
                    </dgm:if>
                    <dgm:else name="Name27">
                      <dgm:alg type="conn">
                        <dgm:param type="connRout" val="longCurve"/>
                        <dgm:param type="begPts" val="bCtr"/>
                        <dgm:param type="endPts" val="tCtr"/>
                        <dgm:param type="begSty" val="noArr"/>
                        <dgm:param type="endSty" val="noArr"/>
                        <dgm:param type="srcNode" val="dummyConnPt"/>
                        <dgm:param type="dstNode" val="dummyConnPt"/>
                      </dgm:alg>
                      <dgm:shape xmlns:r="http://schemas.openxmlformats.org/officeDocument/2006/relationships" type="conn" r:blip="" zOrderOff="-999">
                        <dgm:adjLst/>
                      </dgm:shape>
                      <dgm:constrLst>
                        <dgm:constr type="begPad"/>
                        <dgm:constr type="endPad"/>
                      </dgm:constrLst>
                    </dgm:else>
                  </dgm:choose>
                </dgm:layoutNode>
              </dgm:forEach>
            </dgm:if>
            <dgm:else name="Name28"/>
          </dgm:choose>
        </dgm:forEach>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hierarchy4#2" minVer="12.0">
  <dgm:title val=""/>
  <dgm:desc val=""/>
  <dgm:catLst>
    <dgm:cat type="hierarchy" pri="4000"/>
    <dgm:cat type="list" pri="24000"/>
    <dgm:cat type="relationship" pri="10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Name0">
    <dgm:varLst>
      <dgm:chPref val="1"/>
      <dgm:dir/>
      <dgm:animOne val="branch"/>
      <dgm:animLvl val="lvl"/>
      <dgm:resizeHandles val="exact"/>
    </dgm:varLst>
    <dgm:choose name="Name1">
      <dgm:if name="Name2" func="var" arg="dir" op="equ" val="norm">
        <dgm:alg type="lin">
          <dgm:param type="linDir" val="fromL"/>
          <dgm:param type="nodeVertAlign" val="t"/>
        </dgm:alg>
      </dgm:if>
      <dgm:else name="Name3">
        <dgm:alg type="lin">
          <dgm:param type="linDir" val="fromR"/>
          <dgm:param type="nodeVertAlign" val="t"/>
        </dgm:alg>
      </dgm:else>
    </dgm:choose>
    <dgm:shape xmlns:r="http://schemas.openxmlformats.org/officeDocument/2006/relationships" r:blip="">
      <dgm:adjLst/>
    </dgm:shape>
    <dgm:presOf/>
    <dgm:constrLst>
      <dgm:constr type="w" for="ch" forName="vertOne" refType="w"/>
      <dgm:constr type="h" for="des" ptType="node" op="equ"/>
      <dgm:constr type="primFontSz" for="des" forName="txOne" val="100"/>
      <dgm:constr type="primFontSz" for="des" forName="txTwo" val="100"/>
      <dgm:constr type="primFontSz" for="des" forName="txTwo" refType="primFontSz" refFor="des" refForName="txOne" op="lte"/>
      <dgm:constr type="primFontSz" for="des" forName="txThree" val="100"/>
      <dgm:constr type="primFontSz" for="des" forName="txThree" refType="primFontSz" refFor="des" refForName="txOne" op="lte"/>
      <dgm:constr type="primFontSz" for="des" forName="txThree" refType="primFontSz" refFor="des" refForName="txTwo" op="lte"/>
      <dgm:constr type="primFontSz" for="des" forName="txFour" val="100"/>
      <dgm:constr type="primFontSz" for="des" forName="txFour" refType="primFontSz" refFor="des" refForName="txOne" op="lte"/>
      <dgm:constr type="primFontSz" for="des" forName="txFour" refType="primFontSz" refFor="des" refForName="txTwo" op="lte"/>
      <dgm:constr type="primFontSz" for="des" forName="txFour" refType="primFontSz" refFor="des" refForName="txThree" op="lte"/>
      <dgm:constr type="w" for="des" forName="sibSpaceOne" refType="w" fact="0.168"/>
      <dgm:constr type="w" for="des" forName="sibSpaceTwo" refType="w" refFor="des" refForName="sibSpaceOne" op="equ" fact="0.5"/>
      <dgm:constr type="w" for="des" forName="sibSpaceThree" refType="w" refFor="des" refForName="sibSpaceTwo" op="equ" fact="0.5"/>
      <dgm:constr type="w" for="des" forName="sibSpaceFour" refType="w" refFor="des" refForName="sibSpaceThree" op="equ" fact="0.5"/>
      <dgm:constr type="h" for="des" forName="parTransOne" refType="w" fact="0.056"/>
      <dgm:constr type="h" for="des" forName="parTransTwo" refType="h" refFor="des" refForName="parTransOne" op="equ"/>
      <dgm:constr type="h" for="des" forName="parTransThree" refType="h" refFor="des" refForName="parTransTwo" op="equ"/>
      <dgm:constr type="h" for="des" forName="parTransFour" refType="h" refFor="des" refForName="parTransThree" op="equ"/>
    </dgm:constrLst>
    <dgm:forEach name="Name4" axis="ch" ptType="node">
      <dgm:layoutNode name="vertOne">
        <dgm:alg type="lin">
          <dgm:param type="linDir" val="fromT"/>
        </dgm:alg>
        <dgm:shape xmlns:r="http://schemas.openxmlformats.org/officeDocument/2006/relationships" r:blip="">
          <dgm:adjLst/>
        </dgm:shape>
        <dgm:presOf/>
        <dgm:constrLst>
          <dgm:constr type="w" for="ch" forName="horzOne" refType="w"/>
          <dgm:constr type="w" for="ch" forName="txOne" refType="w" refFor="ch" refForName="horzOne" op="equ"/>
          <dgm:constr type="h" for="ch" forName="txOne" refType="w" refFor="ch" refForName="txOne" fact="0.56"/>
          <dgm:constr type="userH" for="des" ptType="node" refType="h" refFor="ch" refForName="txOne" op="equ"/>
        </dgm:constrLst>
        <dgm:layoutNode name="txOne" styleLbl="node0">
          <dgm:varLst>
            <dgm:chPref val="3"/>
          </dgm:varLst>
          <dgm:alg type="tx"/>
          <dgm:shape xmlns:r="http://schemas.openxmlformats.org/officeDocument/2006/relationships" type="roundRect" r:blip="">
            <dgm:adjLst>
              <dgm:adj idx="1" val="0.1"/>
            </dgm:adjLst>
          </dgm:shape>
          <dgm:constrLst>
            <dgm:constr type="tMarg" refType="primFontSz" fact="0.3"/>
            <dgm:constr type="bMarg" refType="primFontSz" fact="0.3"/>
            <dgm:constr type="lMarg" refType="primFontSz" fact="0.3"/>
            <dgm:constr type="rMarg" refType="primFontSz" fact="0.3"/>
          </dgm:constrLst>
          <dgm:ruleLst>
            <dgm:rule type="primFontSz" val="2" fact="NaN" max="NaN"/>
          </dgm:ruleLst>
        </dgm:layoutNode>
        <dgm:layoutNode name="parTransOne">
          <dgm:alg type="sp"/>
          <dgm:shape xmlns:r="http://schemas.openxmlformats.org/officeDocument/2006/relationships" r:blip="">
            <dgm:adjLst/>
          </dgm:shape>
          <dgm:presOf/>
          <dgm:constrLst/>
        </dgm:layoutNode>
        <dgm:layoutNode name="horzOne">
          <dgm:choose name="Name5">
            <dgm:if name="Name6" func="var" arg="dir" op="equ" val="norm">
              <dgm:alg type="lin">
                <dgm:param type="linDir" val="fromL"/>
                <dgm:param type="nodeVertAlign" val="t"/>
              </dgm:alg>
            </dgm:if>
            <dgm:else name="Name7">
              <dgm:alg type="lin">
                <dgm:param type="linDir" val="fromR"/>
                <dgm:param type="nodeVertAlign" val="t"/>
              </dgm:alg>
            </dgm:else>
          </dgm:choose>
          <dgm:shape xmlns:r="http://schemas.openxmlformats.org/officeDocument/2006/relationships" r:blip="">
            <dgm:adjLst/>
          </dgm:shape>
          <dgm:presOf/>
          <dgm:constrLst>
            <dgm:constr type="w" for="ch" forName="vertTwo" refType="w"/>
          </dgm:constrLst>
          <dgm:forEach name="Name8" axis="ch" ptType="node">
            <dgm:layoutNode name="vertTwo">
              <dgm:alg type="lin">
                <dgm:param type="linDir" val="fromT"/>
              </dgm:alg>
              <dgm:shape xmlns:r="http://schemas.openxmlformats.org/officeDocument/2006/relationships" r:blip="">
                <dgm:adjLst/>
              </dgm:shape>
              <dgm:presOf/>
              <dgm:constrLst>
                <dgm:constr type="w" for="ch" forName="horzTwo" refType="w"/>
                <dgm:constr type="w" for="ch" forName="txTwo" refType="w" refFor="ch" refForName="horzTwo" op="equ"/>
              </dgm:constrLst>
              <dgm:layoutNode name="txTwo">
                <dgm:varLst>
                  <dgm:chPref val="3"/>
                </dgm:varLst>
                <dgm:alg type="tx"/>
                <dgm:shape xmlns:r="http://schemas.openxmlformats.org/officeDocument/2006/relationships" type="roundRect" r:blip="">
                  <dgm:adjLst>
                    <dgm:adj idx="1" val="0.1"/>
                  </dgm:adjLst>
                </dgm:shape>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2" fact="NaN" max="NaN"/>
                </dgm:ruleLst>
              </dgm:layoutNode>
              <dgm:layoutNode name="parTransTwo">
                <dgm:alg type="sp"/>
                <dgm:shape xmlns:r="http://schemas.openxmlformats.org/officeDocument/2006/relationships" r:blip="">
                  <dgm:adjLst/>
                </dgm:shape>
                <dgm:presOf/>
                <dgm:constrLst/>
              </dgm:layoutNode>
              <dgm:layoutNode name="horzTwo">
                <dgm:choose name="Name9">
                  <dgm:if name="Name10" func="var" arg="dir" op="equ" val="norm">
                    <dgm:alg type="lin">
                      <dgm:param type="linDir" val="fromL"/>
                      <dgm:param type="nodeVertAlign" val="t"/>
                    </dgm:alg>
                  </dgm:if>
                  <dgm:else name="Name11">
                    <dgm:alg type="lin">
                      <dgm:param type="linDir" val="fromR"/>
                      <dgm:param type="nodeVertAlign" val="t"/>
                    </dgm:alg>
                  </dgm:else>
                </dgm:choose>
                <dgm:shape xmlns:r="http://schemas.openxmlformats.org/officeDocument/2006/relationships" r:blip="">
                  <dgm:adjLst/>
                </dgm:shape>
                <dgm:presOf/>
                <dgm:constrLst>
                  <dgm:constr type="w" for="ch" forName="vertThree" refType="w"/>
                </dgm:constrLst>
                <dgm:forEach name="Name12" axis="ch" ptType="node">
                  <dgm:layoutNode name="vertThree">
                    <dgm:alg type="lin">
                      <dgm:param type="linDir" val="fromT"/>
                    </dgm:alg>
                    <dgm:shape xmlns:r="http://schemas.openxmlformats.org/officeDocument/2006/relationships" r:blip="">
                      <dgm:adjLst/>
                    </dgm:shape>
                    <dgm:presOf/>
                    <dgm:constrLst>
                      <dgm:constr type="w" for="ch" forName="horzThree" refType="w"/>
                      <dgm:constr type="w" for="ch" forName="txThree" refType="w" refFor="ch" refForName="horzThree" op="equ"/>
                    </dgm:constrLst>
                    <dgm:layoutNode name="txThree">
                      <dgm:varLst>
                        <dgm:chPref val="3"/>
                      </dgm:varLst>
                      <dgm:alg type="tx"/>
                      <dgm:shape xmlns:r="http://schemas.openxmlformats.org/officeDocument/2006/relationships" type="roundRect" r:blip="">
                        <dgm:adjLst>
                          <dgm:adj idx="1" val="0.1"/>
                        </dgm:adjLst>
                      </dgm:shape>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2" fact="NaN" max="NaN"/>
                      </dgm:ruleLst>
                    </dgm:layoutNode>
                    <dgm:layoutNode name="parTransThree">
                      <dgm:alg type="sp"/>
                      <dgm:shape xmlns:r="http://schemas.openxmlformats.org/officeDocument/2006/relationships" r:blip="">
                        <dgm:adjLst/>
                      </dgm:shape>
                      <dgm:presOf/>
                      <dgm:constrLst/>
                    </dgm:layoutNode>
                    <dgm:layoutNode name="horzThree">
                      <dgm:choose name="Name13">
                        <dgm:if name="Name14" func="var" arg="dir" op="equ" val="norm">
                          <dgm:alg type="lin">
                            <dgm:param type="linDir" val="fromL"/>
                            <dgm:param type="nodeVertAlign" val="t"/>
                          </dgm:alg>
                        </dgm:if>
                        <dgm:else name="Name15">
                          <dgm:alg type="lin">
                            <dgm:param type="linDir" val="fromR"/>
                            <dgm:param type="nodeVertAlign" val="t"/>
                          </dgm:alg>
                        </dgm:else>
                      </dgm:choose>
                      <dgm:shape xmlns:r="http://schemas.openxmlformats.org/officeDocument/2006/relationships" r:blip="">
                        <dgm:adjLst/>
                      </dgm:shape>
                      <dgm:presOf/>
                      <dgm:constrLst>
                        <dgm:constr type="w" for="ch" forName="vertFour" refType="w"/>
                      </dgm:constrLst>
                      <dgm:forEach name="repeat" axis="ch" ptType="node">
                        <dgm:layoutNode name="vertFour">
                          <dgm:varLst>
                            <dgm:chPref val="3"/>
                          </dgm:varLst>
                          <dgm:alg type="lin">
                            <dgm:param type="linDir" val="fromT"/>
                          </dgm:alg>
                          <dgm:shape xmlns:r="http://schemas.openxmlformats.org/officeDocument/2006/relationships" r:blip="">
                            <dgm:adjLst/>
                          </dgm:shape>
                          <dgm:presOf/>
                          <dgm:constrLst>
                            <dgm:constr type="w" for="ch" forName="horzFour" refType="w" op="equ"/>
                            <dgm:constr type="w" for="ch" forName="txFour" refType="w" refFor="ch" refForName="horzFour" op="equ"/>
                          </dgm:constrLst>
                          <dgm:layoutNode name="txFour">
                            <dgm:varLst>
                              <dgm:chPref val="3"/>
                            </dgm:varLst>
                            <dgm:alg type="tx"/>
                            <dgm:shape xmlns:r="http://schemas.openxmlformats.org/officeDocument/2006/relationships" type="roundRect" r:blip="">
                              <dgm:adjLst>
                                <dgm:adj idx="1" val="0.1"/>
                              </dgm:adjLst>
                            </dgm:shape>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2" fact="NaN" max="NaN"/>
                            </dgm:ruleLst>
                          </dgm:layoutNode>
                          <dgm:layoutNode name="parTransFour">
                            <dgm:alg type="sp"/>
                            <dgm:shape xmlns:r="http://schemas.openxmlformats.org/officeDocument/2006/relationships" r:blip="">
                              <dgm:adjLst/>
                            </dgm:shape>
                            <dgm:presOf/>
                            <dgm:constrLst/>
                          </dgm:layoutNode>
                          <dgm:layoutNode name="horzFour">
                            <dgm:choose name="Name16">
                              <dgm:if name="Name17" func="var" arg="dir" op="equ" val="norm">
                                <dgm:alg type="lin">
                                  <dgm:param type="linDir" val="fromL"/>
                                  <dgm:param type="nodeVertAlign" val="t"/>
                                </dgm:alg>
                              </dgm:if>
                              <dgm:else name="Name18">
                                <dgm:alg type="lin">
                                  <dgm:param type="linDir" val="fromR"/>
                                  <dgm:param type="nodeVertAlign" val="t"/>
                                </dgm:alg>
                              </dgm:else>
                            </dgm:choose>
                            <dgm:shape xmlns:r="http://schemas.openxmlformats.org/officeDocument/2006/relationships" r:blip="">
                              <dgm:adjLst/>
                            </dgm:shape>
                            <dgm:presOf/>
                            <dgm:constrLst>
                              <dgm:constr type="w" for="ch" forName="vertFour" refType="w"/>
                            </dgm:constrLst>
                            <dgm:forEach name="Name19" ref="repeat"/>
                          </dgm:layoutNode>
                        </dgm:layoutNode>
                        <dgm:choose name="Name20">
                          <dgm:if name="Name21" axis="self" ptType="node" func="revPos" op="gte" val="2">
                            <dgm:forEach name="Name22" axis="followSib" ptType="sibTrans" cnt="1">
                              <dgm:layoutNode name="sibSpaceFour">
                                <dgm:alg type="sp"/>
                                <dgm:shape xmlns:r="http://schemas.openxmlformats.org/officeDocument/2006/relationships" r:blip="">
                                  <dgm:adjLst/>
                                </dgm:shape>
                                <dgm:presOf/>
                                <dgm:constrLst>
                                  <dgm:constr type="w" val="15"/>
                                </dgm:constrLst>
                              </dgm:layoutNode>
                            </dgm:forEach>
                          </dgm:if>
                          <dgm:else name="Name23"/>
                        </dgm:choose>
                      </dgm:forEach>
                    </dgm:layoutNode>
                  </dgm:layoutNode>
                  <dgm:choose name="Name24">
                    <dgm:if name="Name25" axis="self" ptType="node" func="revPos" op="gte" val="2">
                      <dgm:forEach name="Name26" axis="followSib" ptType="sibTrans" cnt="1">
                        <dgm:layoutNode name="sibSpaceThree">
                          <dgm:alg type="sp"/>
                          <dgm:shape xmlns:r="http://schemas.openxmlformats.org/officeDocument/2006/relationships" r:blip="">
                            <dgm:adjLst/>
                          </dgm:shape>
                          <dgm:presOf/>
                          <dgm:constrLst>
                            <dgm:constr type="w" val="15"/>
                          </dgm:constrLst>
                        </dgm:layoutNode>
                      </dgm:forEach>
                    </dgm:if>
                    <dgm:else name="Name27"/>
                  </dgm:choose>
                </dgm:forEach>
              </dgm:layoutNode>
            </dgm:layoutNode>
            <dgm:choose name="Name28">
              <dgm:if name="Name29" axis="self" ptType="node" func="revPos" op="gte" val="2">
                <dgm:forEach name="Name30" axis="followSib" ptType="sibTrans" cnt="1">
                  <dgm:layoutNode name="sibSpaceTwo">
                    <dgm:alg type="sp"/>
                    <dgm:shape xmlns:r="http://schemas.openxmlformats.org/officeDocument/2006/relationships" r:blip="">
                      <dgm:adjLst/>
                    </dgm:shape>
                    <dgm:presOf/>
                    <dgm:constrLst>
                      <dgm:constr type="w" val="15"/>
                    </dgm:constrLst>
                  </dgm:layoutNode>
                </dgm:forEach>
              </dgm:if>
              <dgm:else name="Name31"/>
            </dgm:choose>
          </dgm:forEach>
        </dgm:layoutNode>
      </dgm:layoutNode>
      <dgm:choose name="Name32">
        <dgm:if name="Name33" axis="self" ptType="node" func="revPos" op="gte" val="2">
          <dgm:forEach name="Name34" axis="followSib" ptType="sibTrans" cnt="1">
            <dgm:layoutNode name="sibSpaceOne">
              <dgm:alg type="sp"/>
              <dgm:shape xmlns:r="http://schemas.openxmlformats.org/officeDocument/2006/relationships" r:blip="">
                <dgm:adjLst/>
              </dgm:shape>
              <dgm:presOf/>
              <dgm:constrLst>
                <dgm:constr type="w" val="15"/>
              </dgm:constrLst>
            </dgm:layoutNode>
          </dgm:forEach>
        </dgm:if>
        <dgm:else name="Name35"/>
      </dgm:choose>
    </dgm:forEach>
  </dgm:layoutNode>
</dgm:layoutDef>
</file>

<file path=ppt/diagrams/layout4.xml><?xml version="1.0" encoding="utf-8"?>
<dgm:layoutDef xmlns:dgm="http://schemas.openxmlformats.org/drawingml/2006/diagram" xmlns:a="http://schemas.openxmlformats.org/drawingml/2006/main" uniqueId="urn:microsoft.com/office/officeart/2005/8/layout/matrix1#1" minVer="12.0">
  <dgm:title val=""/>
  <dgm:desc val=""/>
  <dgm:catLst>
    <dgm:cat type="matrix" pri="2000"/>
  </dgm:catLst>
  <dgm:sampData>
    <dgm:dataModel>
      <dgm:ptLst>
        <dgm:pt modelId="0" type="doc">
          <dgm:prSet phldr="1"/>
        </dgm:pt>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3" destOrd="0"/>
      </dgm:cxnLst>
      <dgm:bg/>
      <dgm:whole/>
    </dgm:dataModel>
  </dgm:styleData>
  <dgm:clrData>
    <dgm:dataModel>
      <dgm:ptLst>
        <dgm:pt modelId="0" type="doc"/>
        <dgm:pt modelId="1"/>
        <dgm:pt modelId="11"/>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3" destOrd="0"/>
      </dgm:cxnLst>
      <dgm:bg/>
      <dgm:whole/>
    </dgm:dataModel>
  </dgm:clrData>
  <dgm:layoutNode name="Name0">
    <dgm:varLst>
      <dgm:chMax val="1"/>
      <dgm:dir/>
      <dgm:animLvl val="ctr"/>
      <dgm:resizeHandles val="exact"/>
    </dgm:varLst>
    <dgm:alg type="composite"/>
    <dgm:shape xmlns:r="http://schemas.openxmlformats.org/officeDocument/2006/relationships" r:blip="">
      <dgm:adjLst/>
    </dgm:shape>
    <dgm:presOf/>
    <dgm:constrLst>
      <dgm:constr type="ctrX" for="ch" forName="matrix" refType="w" fact="0.5"/>
      <dgm:constr type="ctrY" for="ch" forName="matrix" refType="h" fact="0.5"/>
      <dgm:constr type="w" for="ch" forName="matrix" refType="w"/>
      <dgm:constr type="h" for="ch" forName="matrix" refType="h"/>
      <dgm:constr type="ctrX" for="ch" forName="centerTile" refType="w" fact="0.5"/>
      <dgm:constr type="ctrY" for="ch" forName="centerTile" refType="h" fact="0.5"/>
      <dgm:constr type="w" for="ch" forName="centerTile" refType="w" fact="0.3"/>
      <dgm:constr type="h" for="ch" forName="centerTile" refType="h" fact="0.25"/>
      <dgm:constr type="primFontSz" for="des" ptType="node" op="equ" val="100"/>
    </dgm:constrLst>
    <dgm:choose name="Name1">
      <dgm:if name="Name2" axis="ch" ptType="node" func="cnt" op="gte" val="1">
        <dgm:layoutNode name="matrix">
          <dgm:alg type="composite"/>
          <dgm:shape xmlns:r="http://schemas.openxmlformats.org/officeDocument/2006/relationships" r:blip="">
            <dgm:adjLst/>
          </dgm:shape>
          <dgm:constrLst>
            <dgm:constr type="l" for="ch" forName="tile1"/>
            <dgm:constr type="t" for="ch" forName="tile1"/>
            <dgm:constr type="r" for="ch" forName="tile1" refType="w" fact="0.5"/>
            <dgm:constr type="b" for="ch" forName="tile1" refType="h" fact="0.5"/>
            <dgm:constr type="l" for="ch" forName="tile1text" refType="l" refFor="ch" refForName="tile1"/>
            <dgm:constr type="t" for="ch" forName="tile1text" refType="t" refFor="ch" refForName="tile1"/>
            <dgm:constr type="w" for="ch" forName="tile1text" refType="w" refFor="ch" refForName="tile1"/>
            <dgm:constr type="h" for="ch" forName="tile1text" refType="h" refFor="ch" refForName="tile1" fact="0.75"/>
            <dgm:constr type="r" for="ch" forName="tile2" refType="w"/>
            <dgm:constr type="t" for="ch" forName="tile2"/>
            <dgm:constr type="l" for="ch" forName="tile2" refType="w" fact="0.5"/>
            <dgm:constr type="b" for="ch" forName="tile2" refType="h" fact="0.5"/>
            <dgm:constr type="r" for="ch" forName="tile2text" refType="r" refFor="ch" refForName="tile2"/>
            <dgm:constr type="t" for="ch" forName="tile2text" refType="t" refFor="ch" refForName="tile2"/>
            <dgm:constr type="w" for="ch" forName="tile2text" refType="w" refFor="ch" refForName="tile2"/>
            <dgm:constr type="h" for="ch" forName="tile2text" refType="h" refFor="ch" refForName="tile2" fact="0.75"/>
            <dgm:constr type="l" for="ch" forName="tile3"/>
            <dgm:constr type="b" for="ch" forName="tile3" refType="h"/>
            <dgm:constr type="r" for="ch" forName="tile3" refType="w" fact="0.5"/>
            <dgm:constr type="t" for="ch" forName="tile3" refType="h" fact="0.5"/>
            <dgm:constr type="l" for="ch" forName="tile3text" refType="l" refFor="ch" refForName="tile3"/>
            <dgm:constr type="b" for="ch" forName="tile3text" refType="b" refFor="ch" refForName="tile3"/>
            <dgm:constr type="w" for="ch" forName="tile3text" refType="w" refFor="ch" refForName="tile3"/>
            <dgm:constr type="h" for="ch" forName="tile3text" refType="h" refFor="ch" refForName="tile3" fact="0.75"/>
            <dgm:constr type="r" for="ch" forName="tile4" refType="w"/>
            <dgm:constr type="b" for="ch" forName="tile4" refType="h"/>
            <dgm:constr type="l" for="ch" forName="tile4" refType="w" fact="0.5"/>
            <dgm:constr type="t" for="ch" forName="tile4" refType="h" fact="0.5"/>
            <dgm:constr type="r" for="ch" forName="tile4text" refType="r" refFor="ch" refForName="tile4"/>
            <dgm:constr type="b" for="ch" forName="tile4text" refType="b" refFor="ch" refForName="tile4"/>
            <dgm:constr type="w" for="ch" forName="tile4text" refType="w" refFor="ch" refForName="tile4"/>
            <dgm:constr type="h" for="ch" forName="tile4text" refType="h" refFor="ch" refForName="tile4" fact="0.75"/>
          </dgm:constrLst>
          <dgm:layoutNode name="tile1" styleLbl="node1">
            <dgm:alg type="sp"/>
            <dgm:shape xmlns:r="http://schemas.openxmlformats.org/officeDocument/2006/relationships" rot="270" type="round1Rect" r:blip="">
              <dgm:adjLst/>
            </dgm:shape>
            <dgm:choose name="Name3">
              <dgm:if name="Name4" func="var" arg="dir" op="equ" val="norm">
                <dgm:presOf axis="ch ch desOrSelf" ptType="node node node" st="1 1 1" cnt="1 1 0"/>
              </dgm:if>
              <dgm:else name="Name5">
                <dgm:presOf axis="ch ch desOrSelf" ptType="node node node" st="1 2 1" cnt="1 1 0"/>
              </dgm:else>
            </dgm:choose>
          </dgm:layoutNode>
          <dgm:layoutNode name="tile1text" styleLbl="node1">
            <dgm:varLst>
              <dgm:chMax val="0"/>
              <dgm:chPref val="0"/>
              <dgm:bulletEnabled val="1"/>
            </dgm:varLst>
            <dgm:choose name="Name6">
              <dgm:if name="Name7" axis="root des" func="maxDepth" op="gte" val="3">
                <dgm:alg type="tx">
                  <dgm:param type="txAnchorVert" val="t"/>
                  <dgm:param type="parTxLTRAlign" val="l"/>
                  <dgm:param type="parTxRTLAlign" val="r"/>
                </dgm:alg>
              </dgm:if>
              <dgm:else name="Name8">
                <dgm:alg type="tx"/>
              </dgm:else>
            </dgm:choose>
            <dgm:shape xmlns:r="http://schemas.openxmlformats.org/officeDocument/2006/relationships" rot="270" type="round1Rect" r:blip="" hideGeom="1">
              <dgm:adjLst>
                <dgm:adj idx="1" val="0.2"/>
              </dgm:adjLst>
            </dgm:shape>
            <dgm:choose name="Name9">
              <dgm:if name="Name10" func="var" arg="dir" op="equ" val="norm">
                <dgm:presOf axis="ch ch desOrSelf" ptType="node node node" st="1 1 1" cnt="1 1 0"/>
              </dgm:if>
              <dgm:else name="Name11">
                <dgm:presOf axis="ch ch desOrSelf" ptType="node node node" st="1 2 1" cnt="1 1 0"/>
              </dgm:else>
            </dgm:choose>
            <dgm:constrLst>
              <dgm:constr type="tMarg" refType="primFontSz" fact="0.3"/>
              <dgm:constr type="lMarg" refType="primFontSz" fact="0.3"/>
            </dgm:constrLst>
            <dgm:ruleLst>
              <dgm:rule type="primFontSz" val="2" fact="NaN" max="NaN"/>
            </dgm:ruleLst>
          </dgm:layoutNode>
          <dgm:layoutNode name="tile2" styleLbl="node1">
            <dgm:alg type="sp"/>
            <dgm:shape xmlns:r="http://schemas.openxmlformats.org/officeDocument/2006/relationships" type="round1Rect" r:blip="">
              <dgm:adjLst/>
            </dgm:shape>
            <dgm:choose name="Name12">
              <dgm:if name="Name13" func="var" arg="dir" op="equ" val="norm">
                <dgm:presOf axis="ch ch desOrSelf" ptType="node node node" st="1 2 1" cnt="1 1 0"/>
              </dgm:if>
              <dgm:else name="Name14">
                <dgm:presOf axis="ch ch desOrSelf" ptType="node node node" st="1 1 1" cnt="1 1 0"/>
              </dgm:else>
            </dgm:choose>
          </dgm:layoutNode>
          <dgm:layoutNode name="tile2text" styleLbl="node1">
            <dgm:varLst>
              <dgm:chMax val="0"/>
              <dgm:chPref val="0"/>
              <dgm:bulletEnabled val="1"/>
            </dgm:varLst>
            <dgm:choose name="Name15">
              <dgm:if name="Name16" axis="root des" func="maxDepth" op="gte" val="3">
                <dgm:alg type="tx">
                  <dgm:param type="txAnchorVert" val="t"/>
                  <dgm:param type="parTxLTRAlign" val="l"/>
                  <dgm:param type="parTxRTLAlign" val="r"/>
                </dgm:alg>
              </dgm:if>
              <dgm:else name="Name17">
                <dgm:alg type="tx"/>
              </dgm:else>
            </dgm:choose>
            <dgm:shape xmlns:r="http://schemas.openxmlformats.org/officeDocument/2006/relationships" type="round1Rect" r:blip="" hideGeom="1">
              <dgm:adjLst/>
            </dgm:shape>
            <dgm:choose name="Name18">
              <dgm:if name="Name19" func="var" arg="dir" op="equ" val="norm">
                <dgm:presOf axis="ch ch desOrSelf" ptType="node node node" st="1 2 1" cnt="1 1 0"/>
              </dgm:if>
              <dgm:else name="Name20">
                <dgm:presOf axis="ch ch desOrSelf" ptType="node node node" st="1 1 1" cnt="1 1 0"/>
              </dgm:else>
            </dgm:choose>
            <dgm:constrLst>
              <dgm:constr type="tMarg" refType="primFontSz" fact="0.3"/>
              <dgm:constr type="rMarg" refType="primFontSz" fact="0.3"/>
            </dgm:constrLst>
            <dgm:ruleLst>
              <dgm:rule type="primFontSz" val="2" fact="NaN" max="NaN"/>
            </dgm:ruleLst>
          </dgm:layoutNode>
          <dgm:layoutNode name="tile3" styleLbl="node1">
            <dgm:alg type="sp"/>
            <dgm:shape xmlns:r="http://schemas.openxmlformats.org/officeDocument/2006/relationships" rot="180" type="round1Rect" r:blip="">
              <dgm:adjLst/>
            </dgm:shape>
            <dgm:choose name="Name21">
              <dgm:if name="Name22" func="var" arg="dir" op="equ" val="norm">
                <dgm:presOf axis="ch ch desOrSelf" ptType="node node node" st="1 3 1" cnt="1 1 0"/>
              </dgm:if>
              <dgm:else name="Name23">
                <dgm:presOf axis="ch ch desOrSelf" ptType="node node node" st="1 4 1" cnt="1 1 0"/>
              </dgm:else>
            </dgm:choose>
          </dgm:layoutNode>
          <dgm:layoutNode name="tile3text" styleLbl="node1">
            <dgm:varLst>
              <dgm:chMax val="0"/>
              <dgm:chPref val="0"/>
              <dgm:bulletEnabled val="1"/>
            </dgm:varLst>
            <dgm:choose name="Name24">
              <dgm:if name="Name25" axis="root des" func="maxDepth" op="gte" val="3">
                <dgm:alg type="tx">
                  <dgm:param type="txAnchorVert" val="t"/>
                  <dgm:param type="parTxLTRAlign" val="l"/>
                  <dgm:param type="parTxRTLAlign" val="r"/>
                </dgm:alg>
              </dgm:if>
              <dgm:else name="Name26">
                <dgm:alg type="tx"/>
              </dgm:else>
            </dgm:choose>
            <dgm:shape xmlns:r="http://schemas.openxmlformats.org/officeDocument/2006/relationships" rot="180" type="round1Rect" r:blip="" hideGeom="1">
              <dgm:adjLst/>
            </dgm:shape>
            <dgm:choose name="Name27">
              <dgm:if name="Name28" func="var" arg="dir" op="equ" val="norm">
                <dgm:presOf axis="ch ch desOrSelf" ptType="node node node" st="1 3 1" cnt="1 1 0"/>
              </dgm:if>
              <dgm:else name="Name29">
                <dgm:presOf axis="ch ch desOrSelf" ptType="node node node" st="1 4 1" cnt="1 1 0"/>
              </dgm:else>
            </dgm:choose>
            <dgm:constrLst>
              <dgm:constr type="bMarg" refType="primFontSz" fact="0.3"/>
              <dgm:constr type="lMarg" refType="primFontSz" fact="0.3"/>
            </dgm:constrLst>
            <dgm:ruleLst>
              <dgm:rule type="primFontSz" val="2" fact="NaN" max="NaN"/>
            </dgm:ruleLst>
          </dgm:layoutNode>
          <dgm:layoutNode name="tile4" styleLbl="node1">
            <dgm:alg type="sp"/>
            <dgm:shape xmlns:r="http://schemas.openxmlformats.org/officeDocument/2006/relationships" rot="90" type="round1Rect" r:blip="">
              <dgm:adjLst/>
            </dgm:shape>
            <dgm:choose name="Name30">
              <dgm:if name="Name31" func="var" arg="dir" op="equ" val="norm">
                <dgm:presOf axis="ch ch desOrSelf" ptType="node node node" st="1 4 1" cnt="1 1 0"/>
              </dgm:if>
              <dgm:else name="Name32">
                <dgm:presOf axis="ch ch desOrSelf" ptType="node node node" st="1 3 1" cnt="1 1 0"/>
              </dgm:else>
            </dgm:choose>
          </dgm:layoutNode>
          <dgm:layoutNode name="tile4text" styleLbl="node1">
            <dgm:varLst>
              <dgm:chMax val="0"/>
              <dgm:chPref val="0"/>
              <dgm:bulletEnabled val="1"/>
            </dgm:varLst>
            <dgm:choose name="Name33">
              <dgm:if name="Name34" axis="root des" func="maxDepth" op="gte" val="3">
                <dgm:alg type="tx">
                  <dgm:param type="txAnchorVert" val="t"/>
                  <dgm:param type="parTxLTRAlign" val="l"/>
                  <dgm:param type="parTxRTLAlign" val="r"/>
                </dgm:alg>
              </dgm:if>
              <dgm:else name="Name35">
                <dgm:alg type="tx"/>
              </dgm:else>
            </dgm:choose>
            <dgm:shape xmlns:r="http://schemas.openxmlformats.org/officeDocument/2006/relationships" rot="90" type="round1Rect" r:blip="" hideGeom="1">
              <dgm:adjLst/>
            </dgm:shape>
            <dgm:choose name="Name36">
              <dgm:if name="Name37" func="var" arg="dir" op="equ" val="norm">
                <dgm:presOf axis="ch ch desOrSelf" ptType="node node node" st="1 4 1" cnt="1 1 0"/>
              </dgm:if>
              <dgm:else name="Name38">
                <dgm:presOf axis="ch ch desOrSelf" ptType="node node node" st="1 3 1" cnt="1 1 0"/>
              </dgm:else>
            </dgm:choose>
            <dgm:constrLst>
              <dgm:constr type="bMarg" refType="primFontSz" fact="0.3"/>
              <dgm:constr type="rMarg" refType="primFontSz" fact="0.3"/>
            </dgm:constrLst>
            <dgm:ruleLst>
              <dgm:rule type="primFontSz" val="2" fact="NaN" max="NaN"/>
            </dgm:ruleLst>
          </dgm:layoutNode>
        </dgm:layoutNode>
        <dgm:layoutNode name="centerTile" styleLbl="fgShp">
          <dgm:varLst>
            <dgm:chMax val="0"/>
            <dgm:chPref val="0"/>
          </dgm:varLst>
          <dgm:alg type="tx"/>
          <dgm:shape xmlns:r="http://schemas.openxmlformats.org/officeDocument/2006/relationships" type="roundRect" r:blip="">
            <dgm:adjLst/>
          </dgm:shape>
          <dgm:presOf axis="ch" ptType="node" cnt="1"/>
          <dgm:constrLst>
            <dgm:constr type="tMarg" refType="primFontSz" fact="0.3"/>
            <dgm:constr type="bMarg" refType="primFontSz" fact="0.3"/>
            <dgm:constr type="lMarg" refType="primFontSz" fact="0.3"/>
            <dgm:constr type="rMarg" refType="primFontSz" fact="0.3"/>
          </dgm:constrLst>
          <dgm:ruleLst>
            <dgm:rule type="primFontSz" val="2" fact="NaN" max="NaN"/>
          </dgm:ruleLst>
        </dgm:layoutNode>
      </dgm:if>
      <dgm:else name="Name39"/>
    </dgm:choose>
  </dgm:layoutNode>
</dgm:layoutDef>
</file>

<file path=ppt/diagrams/layout5.xml><?xml version="1.0" encoding="utf-8"?>
<dgm:layoutDef xmlns:dgm="http://schemas.openxmlformats.org/drawingml/2006/diagram" xmlns:a="http://schemas.openxmlformats.org/drawingml/2006/main" uniqueId="urn:microsoft.com/office/officeart/2005/8/layout/radial6#2" minVer="12.0">
  <dgm:title val=""/>
  <dgm:desc val=""/>
  <dgm:catLst>
    <dgm:cat type="cycle" pri="9000"/>
    <dgm:cat type="relationship" pri="2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choose name="Name3">
          <dgm:if name="Name4" axis="ch ch" ptType="node node" st="1 1" cnt="1 0" func="cnt" op="lte" val="1">
            <dgm:alg type="cycle">
              <dgm:param type="stAng" val="90"/>
              <dgm:param type="spanAng" val="360"/>
              <dgm:param type="ctrShpMap" val="fNode"/>
            </dgm:alg>
          </dgm:if>
          <dgm:else name="Name5">
            <dgm:alg type="cycle">
              <dgm:param type="stAng" val="0"/>
              <dgm:param type="spanAng" val="360"/>
              <dgm:param type="ctrShpMap" val="fNode"/>
            </dgm:alg>
          </dgm:else>
        </dgm:choose>
      </dgm:if>
      <dgm:else name="Name6">
        <dgm:choose name="Name7">
          <dgm:if name="Name8" axis="ch ch" ptType="node node" st="1 1" cnt="1 0" func="cnt" op="lte" val="1">
            <dgm:alg type="cycle">
              <dgm:param type="stAng" val="-90"/>
              <dgm:param type="spanAng" val="360"/>
              <dgm:param type="ctrShpMap" val="fNode"/>
            </dgm:alg>
          </dgm:if>
          <dgm:else name="Name9">
            <dgm:alg type="cycle">
              <dgm:param type="stAng" val="0"/>
              <dgm:param type="spanAng" val="-360"/>
              <dgm:param type="ctrShpMap" val="fNode"/>
            </dgm:alg>
          </dgm:else>
        </dgm:choose>
      </dgm:else>
    </dgm:choose>
    <dgm:shape xmlns:r="http://schemas.openxmlformats.org/officeDocument/2006/relationships" r:blip="">
      <dgm:adjLst/>
    </dgm:shape>
    <dgm:presOf/>
    <dgm:choose name="Name10">
      <dgm:if name="Name11" func="var" arg="dir" op="equ" val="norm">
        <dgm:choose name="Name12">
          <dgm:if name="Name13"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100"/>
              <dgm:constr type="primFontSz" for="des" forName="oneNode" refType="primFontSz" refFor="ch" refForName="centerShape" fact="0.95"/>
              <dgm:constr type="primFontSz" for="des" forName="oneNode" refType="primFontSz" refFor="ch" refForName="centerShape" op="lte" fact="0.95"/>
              <dgm:constr type="diam" for="ch" forName="singleconn" refType="diam" op="equ"/>
              <dgm:constr type="h" for="ch" forName="singleconn" refType="w" refFor="ch" refForName="oneComp" fact="0.24"/>
              <dgm:constr type="w" for="ch" forName="dummya" refType="w" refFor="ch" refForName="oneComp" op="equ"/>
              <dgm:constr type="w" for="ch" forName="dummyb" refType="w" refFor="ch" refForName="oneComp" op="equ"/>
              <dgm:constr type="w" for="ch" forName="dummyc" refType="w" refFor="ch" refForName="oneComp" op="equ"/>
            </dgm:constrLst>
          </dgm:if>
          <dgm:else name="Name14">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100"/>
              <dgm:constr type="primFontSz" for="des" forName="node" refType="primFontSz" refFor="ch" refForName="centerShape" fact="0.78"/>
              <dgm:constr type="primFontSz" for="ch" forName="node" refType="primFontSz" refFor="ch" refForName="centerShape" op="lte" fact="0.95"/>
              <dgm:constr type="diam" for="ch" forName="sibTrans" refType="diam" op="equ"/>
              <dgm:constr type="h" for="ch" forName="sibTrans" refType="w" refFor="ch" refForName="node" fact="0.24"/>
              <dgm:constr type="w" for="ch" forName="dummy" val="1"/>
            </dgm:constrLst>
          </dgm:else>
        </dgm:choose>
      </dgm:if>
      <dgm:else name="Name15">
        <dgm:choose name="Name16">
          <dgm:if name="Name17"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100"/>
              <dgm:constr type="primFontSz" for="des" forName="oneNode" refType="primFontSz" refFor="ch" refForName="centerShape" fact="0.95"/>
              <dgm:constr type="primFontSz" for="ch" forName="oneNode" refType="primFontSz" refFor="ch" refForName="centerShape" op="lte" fact="0.95"/>
              <dgm:constr type="diam" for="ch" forName="singleconn" refType="diam" fact="-1"/>
              <dgm:constr type="h" for="ch" forName="singleconn" refType="w" refFor="ch" refForName="oneComp" fact="0.24"/>
              <dgm:constr type="diam" for="ch" refType="diam" op="equ" fact="-1"/>
              <dgm:constr type="w" for="ch" forName="dummya" refType="w" refFor="ch" refForName="oneComp" op="equ"/>
              <dgm:constr type="w" for="ch" forName="dummyb" refType="w" refFor="ch" refForName="oneComp" op="equ"/>
              <dgm:constr type="w" for="ch" forName="dummyc" refType="w" refFor="ch" refForName="oneComp" op="equ"/>
            </dgm:constrLst>
          </dgm:if>
          <dgm:else name="Name18">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100"/>
              <dgm:constr type="primFontSz" for="des" forName="node" refType="primFontSz" refFor="ch" refForName="centerShape" fact="0.78"/>
              <dgm:constr type="primFontSz" for="ch" forName="node" refType="primFontSz" refFor="ch" refForName="centerShape" op="lte" fact="0.95"/>
              <dgm:constr type="diam" for="ch" ptType="sibTrans" refType="diam" fact="-1"/>
              <dgm:constr type="h" for="ch" forName="sibTrans" refType="w" refFor="ch" refForName="node" fact="0.24"/>
              <dgm:constr type="diam" for="ch" refType="diam" op="equ" fact="-1"/>
              <dgm:constr type="w" for="ch" forName="dummy" val="1"/>
            </dgm:constrLst>
          </dgm:else>
        </dgm:choose>
      </dgm:else>
    </dgm:choose>
    <dgm:ruleLst>
      <dgm:rule type="diam" val="INF" fact="NaN" max="NaN"/>
    </dgm:ruleLst>
    <dgm:forEach name="Name19"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2" fact="NaN" max="NaN"/>
        </dgm:ruleLst>
      </dgm:layoutNode>
      <dgm:forEach name="Name20" axis="ch">
        <dgm:forEach name="Name21" axis="self" ptType="node">
          <dgm:choose name="Name22">
            <dgm:if name="Name23" axis="par ch" ptType="node node" func="cnt" op="gt" val="1">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2" fact="NaN" max="NaN"/>
                </dgm:ruleLst>
              </dgm:layoutNode>
              <dgm:layoutNode name="dummy">
                <dgm:alg type="sp"/>
                <dgm:shape xmlns:r="http://schemas.openxmlformats.org/officeDocument/2006/relationships" r:blip="">
                  <dgm:adjLst/>
                </dgm:shape>
                <dgm:presOf/>
                <dgm:constrLst>
                  <dgm:constr type="h" refType="w"/>
                </dgm:constrLst>
                <dgm:ruleLst/>
              </dgm:layoutNode>
              <dgm:forEach name="sibTransForEach" axis="followSib" ptType="sibTrans" hideLastTrans="0" cnt="1">
                <dgm:layoutNode name="sibTrans" styleLbl="sibTrans2D1">
                  <dgm:alg type="conn">
                    <dgm:param type="connRout" val="curve"/>
                    <dgm:param type="begPts" val="ctr"/>
                    <dgm:param type="endPts" val="ctr"/>
                    <dgm:param type="begSty" val="noArr"/>
                    <dgm:param type="endSty" val="noArr"/>
                    <dgm:param type="dstNode" val="node"/>
                  </dgm:alg>
                  <dgm:shape xmlns:r="http://schemas.openxmlformats.org/officeDocument/2006/relationships" type="conn" r:blip="" zOrderOff="-999">
                    <dgm:adjLst/>
                  </dgm:shape>
                  <dgm:presOf axis="self"/>
                  <dgm:constrLst>
                    <dgm:constr type="begPad"/>
                    <dgm:constr type="endPad"/>
                  </dgm:constrLst>
                  <dgm:ruleLst/>
                </dgm:layoutNode>
              </dgm:forEach>
            </dgm:if>
            <dgm:if name="Name24" axis="par ch" ptType="node node" func="cnt" op="equ" val="1">
              <dgm:layoutNode name="oneComp">
                <dgm:alg type="composite">
                  <dgm:param type="ar" val="1"/>
                </dgm:alg>
                <dgm:shape xmlns:r="http://schemas.openxmlformats.org/officeDocument/2006/relationships" r:blip="">
                  <dgm:adjLst/>
                </dgm:shape>
                <dgm:presOf/>
                <dgm:constrLst>
                  <dgm:constr type="h" refType="w"/>
                  <dgm:constr type="l" for="ch" forName="dummyConnPt" refType="w" fact="0.5"/>
                  <dgm:constr type="t" for="ch" forName="dummyConnPt" refType="w" fact="0.5"/>
                  <dgm:constr type="l" for="ch" forName="oneNode"/>
                  <dgm:constr type="t" for="ch" forName="oneNode"/>
                  <dgm:constr type="h" for="ch" forName="oneNode" refType="h"/>
                  <dgm:constr type="w" for="ch" forName="oneNode" refType="w"/>
                </dgm:constrLst>
                <dgm:ruleLst/>
                <dgm:layoutNode name="dummyConnPt" styleLbl="node1">
                  <dgm:alg type="sp"/>
                  <dgm:shape xmlns:r="http://schemas.openxmlformats.org/officeDocument/2006/relationships" r:blip="">
                    <dgm:adjLst/>
                  </dgm:shape>
                  <dgm:presOf/>
                  <dgm:constrLst>
                    <dgm:constr type="w" val="1"/>
                    <dgm:constr type="h" val="1"/>
                  </dgm:constrLst>
                  <dgm:ruleLst/>
                </dgm:layoutNode>
                <dgm:layoutNode name="on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2" fact="NaN" max="NaN"/>
                  </dgm:ruleLst>
                </dgm:layoutNode>
              </dgm:layoutNode>
              <dgm:layoutNode name="dummya">
                <dgm:alg type="sp"/>
                <dgm:shape xmlns:r="http://schemas.openxmlformats.org/officeDocument/2006/relationships" r:blip="">
                  <dgm:adjLst/>
                </dgm:shape>
                <dgm:presOf/>
                <dgm:constrLst>
                  <dgm:constr type="h" refType="w"/>
                </dgm:constrLst>
                <dgm:ruleLst/>
              </dgm:layoutNode>
              <dgm:layoutNode name="dummyb">
                <dgm:alg type="sp"/>
                <dgm:shape xmlns:r="http://schemas.openxmlformats.org/officeDocument/2006/relationships" r:blip="">
                  <dgm:adjLst/>
                </dgm:shape>
                <dgm:presOf/>
                <dgm:constrLst>
                  <dgm:constr type="h" refType="w"/>
                </dgm:constrLst>
                <dgm:ruleLst/>
              </dgm:layoutNode>
              <dgm:layoutNode name="dummyc">
                <dgm:alg type="sp"/>
                <dgm:shape xmlns:r="http://schemas.openxmlformats.org/officeDocument/2006/relationships" r:blip="">
                  <dgm:adjLst/>
                </dgm:shape>
                <dgm:presOf/>
                <dgm:constrLst>
                  <dgm:constr type="h" refType="w"/>
                </dgm:constrLst>
                <dgm:ruleLst/>
              </dgm:layoutNode>
              <dgm:forEach name="sibTransForEach1" axis="followSib" ptType="sibTrans" hideLastTrans="0" cnt="1">
                <dgm:layoutNode name="singleconn" styleLbl="sibTrans2D1">
                  <dgm:alg type="conn">
                    <dgm:param type="connRout" val="longCurve"/>
                    <dgm:param type="begPts" val="bCtr"/>
                    <dgm:param type="endPts" val="tCtr"/>
                    <dgm:param type="begSty" val="noArr"/>
                    <dgm:param type="endSty" val="noArr"/>
                    <dgm:param type="srcNode" val="dummyConnPt"/>
                    <dgm:param type="dstNode" val="dummyConnPt"/>
                  </dgm:alg>
                  <dgm:shape xmlns:r="http://schemas.openxmlformats.org/officeDocument/2006/relationships" type="conn" r:blip="" zOrderOff="-999">
                    <dgm:adjLst/>
                  </dgm:shape>
                  <dgm:presOf axis="self"/>
                  <dgm:constrLst>
                    <dgm:constr type="begPad"/>
                    <dgm:constr type="endPad"/>
                  </dgm:constrLst>
                  <dgm:ruleLst/>
                </dgm:layoutNode>
              </dgm:forEach>
            </dgm:if>
            <dgm:else name="Name25"/>
          </dgm:choose>
        </dgm:forEach>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radial6#3" minVer="12.0">
  <dgm:title val=""/>
  <dgm:desc val=""/>
  <dgm:catLst>
    <dgm:cat type="cycle" pri="9000"/>
    <dgm:cat type="relationship" pri="2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choose name="Name3">
          <dgm:if name="Name4" axis="ch ch" ptType="node node" st="1 1" cnt="1 0" func="cnt" op="lte" val="1">
            <dgm:alg type="cycle">
              <dgm:param type="stAng" val="90"/>
              <dgm:param type="spanAng" val="360"/>
              <dgm:param type="ctrShpMap" val="fNode"/>
            </dgm:alg>
          </dgm:if>
          <dgm:else name="Name5">
            <dgm:alg type="cycle">
              <dgm:param type="stAng" val="0"/>
              <dgm:param type="spanAng" val="360"/>
              <dgm:param type="ctrShpMap" val="fNode"/>
            </dgm:alg>
          </dgm:else>
        </dgm:choose>
      </dgm:if>
      <dgm:else name="Name6">
        <dgm:choose name="Name7">
          <dgm:if name="Name8" axis="ch ch" ptType="node node" st="1 1" cnt="1 0" func="cnt" op="lte" val="1">
            <dgm:alg type="cycle">
              <dgm:param type="stAng" val="-90"/>
              <dgm:param type="spanAng" val="360"/>
              <dgm:param type="ctrShpMap" val="fNode"/>
            </dgm:alg>
          </dgm:if>
          <dgm:else name="Name9">
            <dgm:alg type="cycle">
              <dgm:param type="stAng" val="0"/>
              <dgm:param type="spanAng" val="-360"/>
              <dgm:param type="ctrShpMap" val="fNode"/>
            </dgm:alg>
          </dgm:else>
        </dgm:choose>
      </dgm:else>
    </dgm:choose>
    <dgm:shape xmlns:r="http://schemas.openxmlformats.org/officeDocument/2006/relationships" r:blip="">
      <dgm:adjLst/>
    </dgm:shape>
    <dgm:presOf/>
    <dgm:choose name="Name10">
      <dgm:if name="Name11" func="var" arg="dir" op="equ" val="norm">
        <dgm:choose name="Name12">
          <dgm:if name="Name13"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100"/>
              <dgm:constr type="primFontSz" for="des" forName="oneNode" refType="primFontSz" refFor="ch" refForName="centerShape" fact="0.95"/>
              <dgm:constr type="primFontSz" for="des" forName="oneNode" refType="primFontSz" refFor="ch" refForName="centerShape" op="lte" fact="0.95"/>
              <dgm:constr type="diam" for="ch" forName="singleconn" refType="diam" op="equ"/>
              <dgm:constr type="h" for="ch" forName="singleconn" refType="w" refFor="ch" refForName="oneComp" fact="0.24"/>
              <dgm:constr type="w" for="ch" forName="dummya" refType="w" refFor="ch" refForName="oneComp" op="equ"/>
              <dgm:constr type="w" for="ch" forName="dummyb" refType="w" refFor="ch" refForName="oneComp" op="equ"/>
              <dgm:constr type="w" for="ch" forName="dummyc" refType="w" refFor="ch" refForName="oneComp" op="equ"/>
            </dgm:constrLst>
          </dgm:if>
          <dgm:else name="Name14">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100"/>
              <dgm:constr type="primFontSz" for="des" forName="node" refType="primFontSz" refFor="ch" refForName="centerShape" fact="0.78"/>
              <dgm:constr type="primFontSz" for="ch" forName="node" refType="primFontSz" refFor="ch" refForName="centerShape" op="lte" fact="0.95"/>
              <dgm:constr type="diam" for="ch" forName="sibTrans" refType="diam" op="equ"/>
              <dgm:constr type="h" for="ch" forName="sibTrans" refType="w" refFor="ch" refForName="node" fact="0.24"/>
              <dgm:constr type="w" for="ch" forName="dummy" val="1"/>
            </dgm:constrLst>
          </dgm:else>
        </dgm:choose>
      </dgm:if>
      <dgm:else name="Name15">
        <dgm:choose name="Name16">
          <dgm:if name="Name17"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100"/>
              <dgm:constr type="primFontSz" for="des" forName="oneNode" refType="primFontSz" refFor="ch" refForName="centerShape" fact="0.95"/>
              <dgm:constr type="primFontSz" for="ch" forName="oneNode" refType="primFontSz" refFor="ch" refForName="centerShape" op="lte" fact="0.95"/>
              <dgm:constr type="diam" for="ch" forName="singleconn" refType="diam" fact="-1"/>
              <dgm:constr type="h" for="ch" forName="singleconn" refType="w" refFor="ch" refForName="oneComp" fact="0.24"/>
              <dgm:constr type="diam" for="ch" refType="diam" op="equ" fact="-1"/>
              <dgm:constr type="w" for="ch" forName="dummya" refType="w" refFor="ch" refForName="oneComp" op="equ"/>
              <dgm:constr type="w" for="ch" forName="dummyb" refType="w" refFor="ch" refForName="oneComp" op="equ"/>
              <dgm:constr type="w" for="ch" forName="dummyc" refType="w" refFor="ch" refForName="oneComp" op="equ"/>
            </dgm:constrLst>
          </dgm:if>
          <dgm:else name="Name18">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100"/>
              <dgm:constr type="primFontSz" for="des" forName="node" refType="primFontSz" refFor="ch" refForName="centerShape" fact="0.78"/>
              <dgm:constr type="primFontSz" for="ch" forName="node" refType="primFontSz" refFor="ch" refForName="centerShape" op="lte" fact="0.95"/>
              <dgm:constr type="diam" for="ch" ptType="sibTrans" refType="diam" fact="-1"/>
              <dgm:constr type="h" for="ch" forName="sibTrans" refType="w" refFor="ch" refForName="node" fact="0.24"/>
              <dgm:constr type="diam" for="ch" refType="diam" op="equ" fact="-1"/>
              <dgm:constr type="w" for="ch" forName="dummy" val="1"/>
            </dgm:constrLst>
          </dgm:else>
        </dgm:choose>
      </dgm:else>
    </dgm:choose>
    <dgm:ruleLst>
      <dgm:rule type="diam" val="INF" fact="NaN" max="NaN"/>
    </dgm:ruleLst>
    <dgm:forEach name="Name19"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2" fact="NaN" max="NaN"/>
        </dgm:ruleLst>
      </dgm:layoutNode>
      <dgm:forEach name="Name20" axis="ch">
        <dgm:forEach name="Name21" axis="self" ptType="node">
          <dgm:choose name="Name22">
            <dgm:if name="Name23" axis="par ch" ptType="node node" func="cnt" op="gt" val="1">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2" fact="NaN" max="NaN"/>
                </dgm:ruleLst>
              </dgm:layoutNode>
              <dgm:layoutNode name="dummy">
                <dgm:alg type="sp"/>
                <dgm:shape xmlns:r="http://schemas.openxmlformats.org/officeDocument/2006/relationships" r:blip="">
                  <dgm:adjLst/>
                </dgm:shape>
                <dgm:presOf/>
                <dgm:constrLst>
                  <dgm:constr type="h" refType="w"/>
                </dgm:constrLst>
                <dgm:ruleLst/>
              </dgm:layoutNode>
              <dgm:forEach name="sibTransForEach" axis="followSib" ptType="sibTrans" hideLastTrans="0" cnt="1">
                <dgm:layoutNode name="sibTrans" styleLbl="sibTrans2D1">
                  <dgm:alg type="conn">
                    <dgm:param type="connRout" val="curve"/>
                    <dgm:param type="begPts" val="ctr"/>
                    <dgm:param type="endPts" val="ctr"/>
                    <dgm:param type="begSty" val="noArr"/>
                    <dgm:param type="endSty" val="noArr"/>
                    <dgm:param type="dstNode" val="node"/>
                  </dgm:alg>
                  <dgm:shape xmlns:r="http://schemas.openxmlformats.org/officeDocument/2006/relationships" type="conn" r:blip="" zOrderOff="-999">
                    <dgm:adjLst/>
                  </dgm:shape>
                  <dgm:presOf axis="self"/>
                  <dgm:constrLst>
                    <dgm:constr type="begPad"/>
                    <dgm:constr type="endPad"/>
                  </dgm:constrLst>
                  <dgm:ruleLst/>
                </dgm:layoutNode>
              </dgm:forEach>
            </dgm:if>
            <dgm:if name="Name24" axis="par ch" ptType="node node" func="cnt" op="equ" val="1">
              <dgm:layoutNode name="oneComp">
                <dgm:alg type="composite">
                  <dgm:param type="ar" val="1"/>
                </dgm:alg>
                <dgm:shape xmlns:r="http://schemas.openxmlformats.org/officeDocument/2006/relationships" r:blip="">
                  <dgm:adjLst/>
                </dgm:shape>
                <dgm:presOf/>
                <dgm:constrLst>
                  <dgm:constr type="h" refType="w"/>
                  <dgm:constr type="l" for="ch" forName="dummyConnPt" refType="w" fact="0.5"/>
                  <dgm:constr type="t" for="ch" forName="dummyConnPt" refType="w" fact="0.5"/>
                  <dgm:constr type="l" for="ch" forName="oneNode"/>
                  <dgm:constr type="t" for="ch" forName="oneNode"/>
                  <dgm:constr type="h" for="ch" forName="oneNode" refType="h"/>
                  <dgm:constr type="w" for="ch" forName="oneNode" refType="w"/>
                </dgm:constrLst>
                <dgm:ruleLst/>
                <dgm:layoutNode name="dummyConnPt" styleLbl="node1">
                  <dgm:alg type="sp"/>
                  <dgm:shape xmlns:r="http://schemas.openxmlformats.org/officeDocument/2006/relationships" r:blip="">
                    <dgm:adjLst/>
                  </dgm:shape>
                  <dgm:presOf/>
                  <dgm:constrLst>
                    <dgm:constr type="w" val="1"/>
                    <dgm:constr type="h" val="1"/>
                  </dgm:constrLst>
                  <dgm:ruleLst/>
                </dgm:layoutNode>
                <dgm:layoutNode name="on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2" fact="NaN" max="NaN"/>
                  </dgm:ruleLst>
                </dgm:layoutNode>
              </dgm:layoutNode>
              <dgm:layoutNode name="dummya">
                <dgm:alg type="sp"/>
                <dgm:shape xmlns:r="http://schemas.openxmlformats.org/officeDocument/2006/relationships" r:blip="">
                  <dgm:adjLst/>
                </dgm:shape>
                <dgm:presOf/>
                <dgm:constrLst>
                  <dgm:constr type="h" refType="w"/>
                </dgm:constrLst>
                <dgm:ruleLst/>
              </dgm:layoutNode>
              <dgm:layoutNode name="dummyb">
                <dgm:alg type="sp"/>
                <dgm:shape xmlns:r="http://schemas.openxmlformats.org/officeDocument/2006/relationships" r:blip="">
                  <dgm:adjLst/>
                </dgm:shape>
                <dgm:presOf/>
                <dgm:constrLst>
                  <dgm:constr type="h" refType="w"/>
                </dgm:constrLst>
                <dgm:ruleLst/>
              </dgm:layoutNode>
              <dgm:layoutNode name="dummyc">
                <dgm:alg type="sp"/>
                <dgm:shape xmlns:r="http://schemas.openxmlformats.org/officeDocument/2006/relationships" r:blip="">
                  <dgm:adjLst/>
                </dgm:shape>
                <dgm:presOf/>
                <dgm:constrLst>
                  <dgm:constr type="h" refType="w"/>
                </dgm:constrLst>
                <dgm:ruleLst/>
              </dgm:layoutNode>
              <dgm:forEach name="sibTransForEach1" axis="followSib" ptType="sibTrans" hideLastTrans="0" cnt="1">
                <dgm:layoutNode name="singleconn" styleLbl="sibTrans2D1">
                  <dgm:alg type="conn">
                    <dgm:param type="connRout" val="longCurve"/>
                    <dgm:param type="begPts" val="bCtr"/>
                    <dgm:param type="endPts" val="tCtr"/>
                    <dgm:param type="begSty" val="noArr"/>
                    <dgm:param type="endSty" val="noArr"/>
                    <dgm:param type="srcNode" val="dummyConnPt"/>
                    <dgm:param type="dstNode" val="dummyConnPt"/>
                  </dgm:alg>
                  <dgm:shape xmlns:r="http://schemas.openxmlformats.org/officeDocument/2006/relationships" type="conn" r:blip="" zOrderOff="-999">
                    <dgm:adjLst/>
                  </dgm:shape>
                  <dgm:presOf axis="self"/>
                  <dgm:constrLst>
                    <dgm:constr type="begPad"/>
                    <dgm:constr type="endPad"/>
                  </dgm:constrLst>
                  <dgm:ruleLst/>
                </dgm:layoutNode>
              </dgm:forEach>
            </dgm:if>
            <dgm:else name="Name25"/>
          </dgm:choose>
        </dgm:forEach>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radial6#4" minVer="12.0">
  <dgm:title val=""/>
  <dgm:desc val=""/>
  <dgm:catLst>
    <dgm:cat type="cycle" pri="9000"/>
    <dgm:cat type="relationship" pri="2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choose name="Name3">
          <dgm:if name="Name4" axis="ch ch" ptType="node node" st="1 1" cnt="1 0" func="cnt" op="lte" val="1">
            <dgm:alg type="cycle">
              <dgm:param type="stAng" val="90"/>
              <dgm:param type="spanAng" val="360"/>
              <dgm:param type="ctrShpMap" val="fNode"/>
            </dgm:alg>
          </dgm:if>
          <dgm:else name="Name5">
            <dgm:alg type="cycle">
              <dgm:param type="stAng" val="0"/>
              <dgm:param type="spanAng" val="360"/>
              <dgm:param type="ctrShpMap" val="fNode"/>
            </dgm:alg>
          </dgm:else>
        </dgm:choose>
      </dgm:if>
      <dgm:else name="Name6">
        <dgm:choose name="Name7">
          <dgm:if name="Name8" axis="ch ch" ptType="node node" st="1 1" cnt="1 0" func="cnt" op="lte" val="1">
            <dgm:alg type="cycle">
              <dgm:param type="stAng" val="-90"/>
              <dgm:param type="spanAng" val="360"/>
              <dgm:param type="ctrShpMap" val="fNode"/>
            </dgm:alg>
          </dgm:if>
          <dgm:else name="Name9">
            <dgm:alg type="cycle">
              <dgm:param type="stAng" val="0"/>
              <dgm:param type="spanAng" val="-360"/>
              <dgm:param type="ctrShpMap" val="fNode"/>
            </dgm:alg>
          </dgm:else>
        </dgm:choose>
      </dgm:else>
    </dgm:choose>
    <dgm:shape xmlns:r="http://schemas.openxmlformats.org/officeDocument/2006/relationships" r:blip="">
      <dgm:adjLst/>
    </dgm:shape>
    <dgm:presOf/>
    <dgm:choose name="Name10">
      <dgm:if name="Name11" func="var" arg="dir" op="equ" val="norm">
        <dgm:choose name="Name12">
          <dgm:if name="Name13"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100"/>
              <dgm:constr type="primFontSz" for="des" forName="oneNode" refType="primFontSz" refFor="ch" refForName="centerShape" fact="0.95"/>
              <dgm:constr type="primFontSz" for="des" forName="oneNode" refType="primFontSz" refFor="ch" refForName="centerShape" op="lte" fact="0.95"/>
              <dgm:constr type="diam" for="ch" forName="singleconn" refType="diam" op="equ"/>
              <dgm:constr type="h" for="ch" forName="singleconn" refType="w" refFor="ch" refForName="oneComp" fact="0.24"/>
              <dgm:constr type="w" for="ch" forName="dummya" refType="w" refFor="ch" refForName="oneComp" op="equ"/>
              <dgm:constr type="w" for="ch" forName="dummyb" refType="w" refFor="ch" refForName="oneComp" op="equ"/>
              <dgm:constr type="w" for="ch" forName="dummyc" refType="w" refFor="ch" refForName="oneComp" op="equ"/>
            </dgm:constrLst>
          </dgm:if>
          <dgm:else name="Name14">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100"/>
              <dgm:constr type="primFontSz" for="des" forName="node" refType="primFontSz" refFor="ch" refForName="centerShape" fact="0.78"/>
              <dgm:constr type="primFontSz" for="ch" forName="node" refType="primFontSz" refFor="ch" refForName="centerShape" op="lte" fact="0.95"/>
              <dgm:constr type="diam" for="ch" forName="sibTrans" refType="diam" op="equ"/>
              <dgm:constr type="h" for="ch" forName="sibTrans" refType="w" refFor="ch" refForName="node" fact="0.24"/>
              <dgm:constr type="w" for="ch" forName="dummy" val="1"/>
            </dgm:constrLst>
          </dgm:else>
        </dgm:choose>
      </dgm:if>
      <dgm:else name="Name15">
        <dgm:choose name="Name16">
          <dgm:if name="Name17"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100"/>
              <dgm:constr type="primFontSz" for="des" forName="oneNode" refType="primFontSz" refFor="ch" refForName="centerShape" fact="0.95"/>
              <dgm:constr type="primFontSz" for="ch" forName="oneNode" refType="primFontSz" refFor="ch" refForName="centerShape" op="lte" fact="0.95"/>
              <dgm:constr type="diam" for="ch" forName="singleconn" refType="diam" fact="-1"/>
              <dgm:constr type="h" for="ch" forName="singleconn" refType="w" refFor="ch" refForName="oneComp" fact="0.24"/>
              <dgm:constr type="diam" for="ch" refType="diam" op="equ" fact="-1"/>
              <dgm:constr type="w" for="ch" forName="dummya" refType="w" refFor="ch" refForName="oneComp" op="equ"/>
              <dgm:constr type="w" for="ch" forName="dummyb" refType="w" refFor="ch" refForName="oneComp" op="equ"/>
              <dgm:constr type="w" for="ch" forName="dummyc" refType="w" refFor="ch" refForName="oneComp" op="equ"/>
            </dgm:constrLst>
          </dgm:if>
          <dgm:else name="Name18">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100"/>
              <dgm:constr type="primFontSz" for="des" forName="node" refType="primFontSz" refFor="ch" refForName="centerShape" fact="0.78"/>
              <dgm:constr type="primFontSz" for="ch" forName="node" refType="primFontSz" refFor="ch" refForName="centerShape" op="lte" fact="0.95"/>
              <dgm:constr type="diam" for="ch" ptType="sibTrans" refType="diam" fact="-1"/>
              <dgm:constr type="h" for="ch" forName="sibTrans" refType="w" refFor="ch" refForName="node" fact="0.24"/>
              <dgm:constr type="diam" for="ch" refType="diam" op="equ" fact="-1"/>
              <dgm:constr type="w" for="ch" forName="dummy" val="1"/>
            </dgm:constrLst>
          </dgm:else>
        </dgm:choose>
      </dgm:else>
    </dgm:choose>
    <dgm:ruleLst>
      <dgm:rule type="diam" val="INF" fact="NaN" max="NaN"/>
    </dgm:ruleLst>
    <dgm:forEach name="Name19"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2" fact="NaN" max="NaN"/>
        </dgm:ruleLst>
      </dgm:layoutNode>
      <dgm:forEach name="Name20" axis="ch">
        <dgm:forEach name="Name21" axis="self" ptType="node">
          <dgm:choose name="Name22">
            <dgm:if name="Name23" axis="par ch" ptType="node node" func="cnt" op="gt" val="1">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2" fact="NaN" max="NaN"/>
                </dgm:ruleLst>
              </dgm:layoutNode>
              <dgm:layoutNode name="dummy">
                <dgm:alg type="sp"/>
                <dgm:shape xmlns:r="http://schemas.openxmlformats.org/officeDocument/2006/relationships" r:blip="">
                  <dgm:adjLst/>
                </dgm:shape>
                <dgm:presOf/>
                <dgm:constrLst>
                  <dgm:constr type="h" refType="w"/>
                </dgm:constrLst>
                <dgm:ruleLst/>
              </dgm:layoutNode>
              <dgm:forEach name="sibTransForEach" axis="followSib" ptType="sibTrans" hideLastTrans="0" cnt="1">
                <dgm:layoutNode name="sibTrans" styleLbl="sibTrans2D1">
                  <dgm:alg type="conn">
                    <dgm:param type="connRout" val="curve"/>
                    <dgm:param type="begPts" val="ctr"/>
                    <dgm:param type="endPts" val="ctr"/>
                    <dgm:param type="begSty" val="noArr"/>
                    <dgm:param type="endSty" val="noArr"/>
                    <dgm:param type="dstNode" val="node"/>
                  </dgm:alg>
                  <dgm:shape xmlns:r="http://schemas.openxmlformats.org/officeDocument/2006/relationships" type="conn" r:blip="" zOrderOff="-999">
                    <dgm:adjLst/>
                  </dgm:shape>
                  <dgm:presOf axis="self"/>
                  <dgm:constrLst>
                    <dgm:constr type="begPad"/>
                    <dgm:constr type="endPad"/>
                  </dgm:constrLst>
                  <dgm:ruleLst/>
                </dgm:layoutNode>
              </dgm:forEach>
            </dgm:if>
            <dgm:if name="Name24" axis="par ch" ptType="node node" func="cnt" op="equ" val="1">
              <dgm:layoutNode name="oneComp">
                <dgm:alg type="composite">
                  <dgm:param type="ar" val="1"/>
                </dgm:alg>
                <dgm:shape xmlns:r="http://schemas.openxmlformats.org/officeDocument/2006/relationships" r:blip="">
                  <dgm:adjLst/>
                </dgm:shape>
                <dgm:presOf/>
                <dgm:constrLst>
                  <dgm:constr type="h" refType="w"/>
                  <dgm:constr type="l" for="ch" forName="dummyConnPt" refType="w" fact="0.5"/>
                  <dgm:constr type="t" for="ch" forName="dummyConnPt" refType="w" fact="0.5"/>
                  <dgm:constr type="l" for="ch" forName="oneNode"/>
                  <dgm:constr type="t" for="ch" forName="oneNode"/>
                  <dgm:constr type="h" for="ch" forName="oneNode" refType="h"/>
                  <dgm:constr type="w" for="ch" forName="oneNode" refType="w"/>
                </dgm:constrLst>
                <dgm:ruleLst/>
                <dgm:layoutNode name="dummyConnPt" styleLbl="node1">
                  <dgm:alg type="sp"/>
                  <dgm:shape xmlns:r="http://schemas.openxmlformats.org/officeDocument/2006/relationships" r:blip="">
                    <dgm:adjLst/>
                  </dgm:shape>
                  <dgm:presOf/>
                  <dgm:constrLst>
                    <dgm:constr type="w" val="1"/>
                    <dgm:constr type="h" val="1"/>
                  </dgm:constrLst>
                  <dgm:ruleLst/>
                </dgm:layoutNode>
                <dgm:layoutNode name="on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2" fact="NaN" max="NaN"/>
                  </dgm:ruleLst>
                </dgm:layoutNode>
              </dgm:layoutNode>
              <dgm:layoutNode name="dummya">
                <dgm:alg type="sp"/>
                <dgm:shape xmlns:r="http://schemas.openxmlformats.org/officeDocument/2006/relationships" r:blip="">
                  <dgm:adjLst/>
                </dgm:shape>
                <dgm:presOf/>
                <dgm:constrLst>
                  <dgm:constr type="h" refType="w"/>
                </dgm:constrLst>
                <dgm:ruleLst/>
              </dgm:layoutNode>
              <dgm:layoutNode name="dummyb">
                <dgm:alg type="sp"/>
                <dgm:shape xmlns:r="http://schemas.openxmlformats.org/officeDocument/2006/relationships" r:blip="">
                  <dgm:adjLst/>
                </dgm:shape>
                <dgm:presOf/>
                <dgm:constrLst>
                  <dgm:constr type="h" refType="w"/>
                </dgm:constrLst>
                <dgm:ruleLst/>
              </dgm:layoutNode>
              <dgm:layoutNode name="dummyc">
                <dgm:alg type="sp"/>
                <dgm:shape xmlns:r="http://schemas.openxmlformats.org/officeDocument/2006/relationships" r:blip="">
                  <dgm:adjLst/>
                </dgm:shape>
                <dgm:presOf/>
                <dgm:constrLst>
                  <dgm:constr type="h" refType="w"/>
                </dgm:constrLst>
                <dgm:ruleLst/>
              </dgm:layoutNode>
              <dgm:forEach name="sibTransForEach1" axis="followSib" ptType="sibTrans" hideLastTrans="0" cnt="1">
                <dgm:layoutNode name="singleconn" styleLbl="sibTrans2D1">
                  <dgm:alg type="conn">
                    <dgm:param type="connRout" val="longCurve"/>
                    <dgm:param type="begPts" val="bCtr"/>
                    <dgm:param type="endPts" val="tCtr"/>
                    <dgm:param type="begSty" val="noArr"/>
                    <dgm:param type="endSty" val="noArr"/>
                    <dgm:param type="srcNode" val="dummyConnPt"/>
                    <dgm:param type="dstNode" val="dummyConnPt"/>
                  </dgm:alg>
                  <dgm:shape xmlns:r="http://schemas.openxmlformats.org/officeDocument/2006/relationships" type="conn" r:blip="" zOrderOff="-999">
                    <dgm:adjLst/>
                  </dgm:shape>
                  <dgm:presOf axis="self"/>
                  <dgm:constrLst>
                    <dgm:constr type="begPad"/>
                    <dgm:constr type="endPad"/>
                  </dgm:constrLst>
                  <dgm:ruleLst/>
                </dgm:layoutNode>
              </dgm:forEach>
            </dgm:if>
            <dgm:else name="Name25"/>
          </dgm:choose>
        </dgm:forEach>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2#1">
  <dgm:title val="Simple 2"/>
  <dgm:desc val="Simple 2"/>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2#2">
  <dgm:title val="Simple 2"/>
  <dgm:desc val="Simple 2"/>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3d5#1">
  <dgm:title val="3-D Style 5"/>
  <dgm:desc val="3-D Style 5"/>
  <dgm:catLst>
    <dgm:cat type="3D" pri="11500"/>
  </dgm:catLst>
  <dgm:scene3d>
    <a:camera prst="isometricOffAxis2Left" zoom="95000"/>
    <a:lightRig rig="flat" dir="t"/>
  </dgm:scene3d>
  <dgm:styleLbl name="node0">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extrusionH="381000" contourW="38100" prstMaterial="matte">
      <a:contourClr>
        <a:schemeClr val="lt1"/>
      </a:contourClr>
    </dgm:sp3d>
    <dgm:txPr/>
    <dgm:style>
      <a:lnRef idx="1">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z="5715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dgm:scene3d>
    <dgm:sp3d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dgm:scene3d>
    <dgm:sp3d z="-381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dgm:scene3d>
    <dgm:sp3d z="-52400" extrusionH="1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z="5715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z="-38100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z="52400"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z="52400"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z="-60000" extrusionH="63500" prstMaterial="matte"/>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z="-60000" extrusionH="63500" prstMaterial="matte"/>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extrusionH="381000" prstMaterial="matte"/>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z="-400500" extrusionH="63500" prstMaterial="matte"/>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z="57150" extrusionH="12700" prstMaterial="flat">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extrusionH="12700" prstMaterial="flat">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dgm:scene3d>
    <dgm:sp3d z="-63500" extrusionH="63500" prstMaterial="matte"/>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z="57150" extrusionH="63500" contourW="12700" prstMaterial="matte">
      <a:contourClr>
        <a:schemeClr val="dk1">
          <a:tint val="20000"/>
        </a:schemeClr>
      </a:contourClr>
    </dgm:sp3d>
    <dgm:txPr/>
    <dgm:style>
      <a:lnRef idx="0">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dgm:style>
  </dgm:styleLbl>
  <dgm:styleLbl name="bgAccFollowNode1">
    <dgm:scene3d>
      <a:camera prst="orthographicFront"/>
      <a:lightRig rig="threePt" dir="t"/>
    </dgm:scene3d>
    <dgm:sp3d z="-400500" extrusionH="63500" contourW="12700" prstMaterial="matte">
      <a:contourClr>
        <a:schemeClr val="lt1"/>
      </a:contourClr>
    </dgm:sp3d>
    <dgm:txPr/>
    <dgm:style>
      <a:lnRef idx="0">
        <a:scrgbClr r="0" g="0" b="0"/>
      </a:lnRef>
      <a:fillRef idx="1">
        <a:scrgbClr r="0" g="0" b="0"/>
      </a:fillRef>
      <a:effectRef idx="2">
        <a:scrgbClr r="0" g="0" b="0"/>
      </a:effectRef>
      <a:fontRef idx="minor"/>
    </dgm:style>
  </dgm:styleLbl>
  <dgm:styleLbl name="fgAcc0">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z="57150" extrusionH="63500" prstMaterial="matte"/>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z="-400500" extrusionH="63500" contourW="12700" prstMaterial="matte">
      <a:contourClr>
        <a:schemeClr val="lt1">
          <a:tint val="50000"/>
        </a:schemeClr>
      </a:contourClr>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extrusionH="381000" contourW="38100" prstMaterial="matte">
      <a:contourClr>
        <a:schemeClr val="lt1"/>
      </a:contourClr>
    </dgm:sp3d>
    <dgm:txPr/>
    <dgm:style>
      <a:lnRef idx="0">
        <a:scrgbClr r="0" g="0" b="0"/>
      </a:lnRef>
      <a:fillRef idx="1">
        <a:scrgbClr r="0" g="0" b="0"/>
      </a:fillRef>
      <a:effectRef idx="0">
        <a:scrgbClr r="0" g="0" b="0"/>
      </a:effectRef>
      <a:fontRef idx="minor">
        <a:schemeClr val="lt1"/>
      </a:fontRef>
    </dgm:style>
  </dgm:styleLbl>
  <dgm:styleLbl name="trBgShp">
    <dgm:scene3d>
      <a:camera prst="orthographicFront"/>
      <a:lightRig rig="threePt" dir="t"/>
    </dgm:scene3d>
    <dgm:sp3d z="-4005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57150" extrusionH="63500" contourW="12700" prstMaterial="matte">
      <a:contourClr>
        <a:schemeClr val="lt1">
          <a:tint val="50000"/>
        </a:schemeClr>
      </a:contourClr>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3d6#1">
  <dgm:title val="3-D Style 6"/>
  <dgm:desc val="3-D Style 6"/>
  <dgm:catLst>
    <dgm:cat type="3D" pri="11600"/>
  </dgm:catLst>
  <dgm:scene3d>
    <a:camera prst="perspectiveRelaxedModerately" zoom="92000"/>
    <a:lightRig rig="balanced" dir="t">
      <a:rot lat="0" lon="0" rev="12700000"/>
    </a:lightRig>
  </dgm:scene3d>
  <dgm:styleLbl name="node0">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lnNode1">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vennNode1">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tx1"/>
      </a:fontRef>
    </dgm:style>
  </dgm:styleLbl>
  <dgm:styleLbl name="alignNode1">
    <dgm:scene3d>
      <a:camera prst="orthographicFront"/>
      <a:lightRig rig="threePt" dir="t"/>
    </dgm:scene3d>
    <dgm:sp3d prstMaterial="plastic">
      <a:bevelT w="50800" h="50800"/>
      <a:bevelB w="50800" h="50800"/>
    </dgm:sp3d>
    <dgm:txPr/>
    <dgm:style>
      <a:lnRef idx="1">
        <a:scrgbClr r="0" g="0" b="0"/>
      </a:lnRef>
      <a:fillRef idx="1">
        <a:scrgbClr r="0" g="0" b="0"/>
      </a:fillRef>
      <a:effectRef idx="2">
        <a:scrgbClr r="0" g="0" b="0"/>
      </a:effectRef>
      <a:fontRef idx="minor">
        <a:schemeClr val="lt1"/>
      </a:fontRef>
    </dgm:style>
  </dgm:styleLbl>
  <dgm:styleLbl name="node1">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node3">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node4">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fgImgPlace1">
    <dgm:scene3d>
      <a:camera prst="orthographicFront"/>
      <a:lightRig rig="threePt" dir="t"/>
    </dgm:scene3d>
    <dgm:sp3d z="50080" prstMaterial="plastic">
      <a:bevelT w="50800" h="50800"/>
      <a:bevelB w="50800" h="50800"/>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z="-54000" prstMaterial="plastic">
      <a:bevelT w="50800" h="50800"/>
      <a:bevelB w="50800" h="50800"/>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z="-25400" prstMaterial="plastic">
      <a:bevelT w="25400" h="25400"/>
      <a:bevelB w="25400" h="25400"/>
    </dgm:sp3d>
    <dgm:txPr/>
    <dgm:style>
      <a:lnRef idx="1">
        <a:scrgbClr r="0" g="0" b="0"/>
      </a:lnRef>
      <a:fillRef idx="1">
        <a:scrgbClr r="0" g="0" b="0"/>
      </a:fillRef>
      <a:effectRef idx="2">
        <a:scrgbClr r="0" g="0" b="0"/>
      </a:effectRef>
      <a:fontRef idx="minor">
        <a:schemeClr val="lt1"/>
      </a:fontRef>
    </dgm:style>
  </dgm:styleLbl>
  <dgm:styleLbl name="fgSibTrans2D1">
    <dgm:scene3d>
      <a:camera prst="orthographicFront"/>
      <a:lightRig rig="threePt" dir="t"/>
    </dgm:scene3d>
    <dgm:sp3d z="50080" prstMaterial="plastic">
      <a:bevelT w="25400" h="25400"/>
      <a:bevelB w="25400" h="25400"/>
    </dgm:sp3d>
    <dgm:txPr/>
    <dgm:style>
      <a:lnRef idx="1">
        <a:scrgbClr r="0" g="0" b="0"/>
      </a:lnRef>
      <a:fillRef idx="1">
        <a:scrgbClr r="0" g="0" b="0"/>
      </a:fillRef>
      <a:effectRef idx="2">
        <a:scrgbClr r="0" g="0" b="0"/>
      </a:effectRef>
      <a:fontRef idx="minor">
        <a:schemeClr val="lt1"/>
      </a:fontRef>
    </dgm:style>
  </dgm:styleLbl>
  <dgm:styleLbl name="bgSibTrans2D1">
    <dgm:scene3d>
      <a:camera prst="orthographicFront"/>
      <a:lightRig rig="threePt" dir="t"/>
    </dgm:scene3d>
    <dgm:sp3d z="-54080" prstMaterial="plastic">
      <a:bevelT w="25400" h="25400"/>
      <a:bevelB w="25400" h="25400"/>
    </dgm:sp3d>
    <dgm:txPr/>
    <dgm:style>
      <a:lnRef idx="1">
        <a:scrgbClr r="0" g="0" b="0"/>
      </a:lnRef>
      <a:fillRef idx="1">
        <a:scrgbClr r="0" g="0" b="0"/>
      </a:fillRef>
      <a:effectRef idx="2">
        <a:scrgbClr r="0" g="0" b="0"/>
      </a:effectRef>
      <a:fontRef idx="minor">
        <a:schemeClr val="lt1"/>
      </a:fontRef>
    </dgm:style>
  </dgm:styleLbl>
  <dgm:styleLbl name="sibTrans1D1">
    <dgm:scene3d>
      <a:camera prst="orthographicFront"/>
      <a:lightRig rig="threePt" dir="t"/>
    </dgm:scene3d>
    <dgm:sp3d z="-25400" prstMaterial="plastic"/>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75000" prstMaterial="plastic"/>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asst1">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asst2">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asst3">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a:schemeClr val="lt1"/>
      </a:fontRef>
    </dgm:style>
  </dgm:styleLbl>
  <dgm:styleLbl name="parChTrans2D1">
    <dgm:scene3d>
      <a:camera prst="orthographicFront"/>
      <a:lightRig rig="threePt" dir="t"/>
    </dgm:scene3d>
    <dgm:sp3d z="-25400" prstMaterial="plastic">
      <a:bevelT w="25400" h="25400"/>
      <a:bevelB w="25400" h="25400"/>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dgm:scene3d>
    <dgm:sp3d z="-25400" prstMaterial="plastic">
      <a:bevelT w="25400" h="25400"/>
      <a:bevelB w="25400" h="25400"/>
    </dgm:sp3d>
    <dgm:txPr/>
    <dgm:style>
      <a:lnRef idx="0">
        <a:scrgbClr r="0" g="0" b="0"/>
      </a:lnRef>
      <a:fillRef idx="1">
        <a:scrgbClr r="0" g="0" b="0"/>
      </a:fillRef>
      <a:effectRef idx="2">
        <a:scrgbClr r="0" g="0" b="0"/>
      </a:effectRef>
      <a:fontRef idx="minor">
        <a:schemeClr val="lt1"/>
      </a:fontRef>
    </dgm:style>
  </dgm:styleLbl>
  <dgm:styleLbl name="parChTrans2D3">
    <dgm:scene3d>
      <a:camera prst="orthographicFront"/>
      <a:lightRig rig="threePt" dir="t"/>
    </dgm:scene3d>
    <dgm:sp3d z="-25400" prstMaterial="plastic">
      <a:bevelT w="25400" h="25400"/>
      <a:bevelB w="25400" h="25400"/>
    </dgm:sp3d>
    <dgm:txPr/>
    <dgm:style>
      <a:lnRef idx="0">
        <a:scrgbClr r="0" g="0" b="0"/>
      </a:lnRef>
      <a:fillRef idx="1">
        <a:scrgbClr r="0" g="0" b="0"/>
      </a:fillRef>
      <a:effectRef idx="2">
        <a:scrgbClr r="0" g="0" b="0"/>
      </a:effectRef>
      <a:fontRef idx="minor">
        <a:schemeClr val="lt1"/>
      </a:fontRef>
    </dgm:style>
  </dgm:styleLbl>
  <dgm:styleLbl name="parChTrans2D4">
    <dgm:scene3d>
      <a:camera prst="orthographicFront"/>
      <a:lightRig rig="threePt" dir="t"/>
    </dgm:scene3d>
    <dgm:sp3d z="-25400" prstMaterial="plastic">
      <a:bevelT w="25400" h="25400"/>
      <a:bevelB w="25400" h="25400"/>
    </dgm:sp3d>
    <dgm:txPr/>
    <dgm:style>
      <a:lnRef idx="0">
        <a:scrgbClr r="0" g="0" b="0"/>
      </a:lnRef>
      <a:fillRef idx="1">
        <a:scrgbClr r="0" g="0" b="0"/>
      </a:fillRef>
      <a:effectRef idx="2">
        <a:scrgbClr r="0" g="0" b="0"/>
      </a:effectRef>
      <a:fontRef idx="minor">
        <a:schemeClr val="lt1"/>
      </a:fontRef>
    </dgm:style>
  </dgm:styleLbl>
  <dgm:styleLbl name="parChTrans1D1">
    <dgm:scene3d>
      <a:camera prst="orthographicFront"/>
      <a:lightRig rig="threePt" dir="t"/>
    </dgm:scene3d>
    <dgm:sp3d z="-25400" prstMaterial="plastic"/>
    <dgm:txPr/>
    <dgm:style>
      <a:lnRef idx="2">
        <a:scrgbClr r="0" g="0" b="0"/>
      </a:lnRef>
      <a:fillRef idx="0">
        <a:scrgbClr r="0" g="0" b="0"/>
      </a:fillRef>
      <a:effectRef idx="0">
        <a:scrgbClr r="0" g="0" b="0"/>
      </a:effectRef>
      <a:fontRef idx="minor">
        <a:schemeClr val="tx1"/>
      </a:fontRef>
    </dgm:style>
  </dgm:styleLbl>
  <dgm:styleLbl name="parChTrans1D2">
    <dgm:scene3d>
      <a:camera prst="orthographicFront"/>
      <a:lightRig rig="threePt" dir="t"/>
    </dgm:scene3d>
    <dgm:sp3d z="-25400" prstMaterial="plastic"/>
    <dgm:txPr/>
    <dgm:style>
      <a:lnRef idx="2">
        <a:scrgbClr r="0" g="0" b="0"/>
      </a:lnRef>
      <a:fillRef idx="0">
        <a:scrgbClr r="0" g="0" b="0"/>
      </a:fillRef>
      <a:effectRef idx="0">
        <a:scrgbClr r="0" g="0" b="0"/>
      </a:effectRef>
      <a:fontRef idx="minor">
        <a:schemeClr val="tx1"/>
      </a:fontRef>
    </dgm:style>
  </dgm:styleLbl>
  <dgm:styleLbl name="parChTrans1D3">
    <dgm:scene3d>
      <a:camera prst="orthographicFront"/>
      <a:lightRig rig="threePt" dir="t"/>
    </dgm:scene3d>
    <dgm:sp3d z="-25400" prstMaterial="plastic"/>
    <dgm:txPr/>
    <dgm:style>
      <a:lnRef idx="2">
        <a:scrgbClr r="0" g="0" b="0"/>
      </a:lnRef>
      <a:fillRef idx="0">
        <a:scrgbClr r="0" g="0" b="0"/>
      </a:fillRef>
      <a:effectRef idx="0">
        <a:scrgbClr r="0" g="0" b="0"/>
      </a:effectRef>
      <a:fontRef idx="minor">
        <a:schemeClr val="tx1"/>
      </a:fontRef>
    </dgm:style>
  </dgm:styleLbl>
  <dgm:styleLbl name="parChTrans1D4">
    <dgm:scene3d>
      <a:camera prst="orthographicFront"/>
      <a:lightRig rig="threePt" dir="t"/>
    </dgm:scene3d>
    <dgm:sp3d z="-25400" prstMaterial="plastic"/>
    <dgm:txPr/>
    <dgm:style>
      <a:lnRef idx="2">
        <a:scrgbClr r="0" g="0" b="0"/>
      </a:lnRef>
      <a:fillRef idx="0">
        <a:scrgbClr r="0" g="0" b="0"/>
      </a:fillRef>
      <a:effectRef idx="0">
        <a:scrgbClr r="0" g="0" b="0"/>
      </a:effectRef>
      <a:fontRef idx="minor">
        <a:schemeClr val="tx1"/>
      </a:fontRef>
    </dgm:style>
  </dgm:styleLbl>
  <dgm:styleLbl name="fgAcc1">
    <dgm:scene3d>
      <a:camera prst="orthographicFront"/>
      <a:lightRig rig="threePt" dir="t"/>
    </dgm:scene3d>
    <dgm:sp3d z="50080" prstMaterial="plastic">
      <a:bevelT w="25400" h="25400"/>
      <a:bevelB w="25400" h="25400"/>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z="-152400" prstMaterial="plastic">
      <a:bevelT w="25400" h="25400"/>
      <a:bevelB w="25400" h="25400"/>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prstMaterial="plastic">
      <a:bevelT w="25400" h="25400"/>
      <a:bevelB w="25400" h="25400"/>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prstMaterial="plastic">
      <a:bevelT w="50800" h="50800"/>
      <a:bevelB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threePt" dir="t"/>
    </dgm:scene3d>
    <dgm:sp3d z="-152400" prstMaterial="plastic">
      <a:bevelT w="25400" h="25400"/>
      <a:bevelB w="25400" h="25400"/>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z="152400" prstMaterial="plastic">
      <a:bevelT w="25400" h="25400"/>
      <a:bevelB w="25400" h="25400"/>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prstMaterial="plastic">
      <a:bevelT w="25400" h="25400"/>
      <a:bevelB w="25400" h="25400"/>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dgm:scene3d>
    <dgm:sp3d z="-152400" prstMaterial="plastic">
      <a:bevelT w="25400" h="25400"/>
      <a:bevelB w="25400" h="254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threePt" dir="t"/>
    </dgm:scene3d>
    <dgm:sp3d z="50080" prstMaterial="plastic">
      <a:bevelT w="25400" h="25400"/>
      <a:bevelB w="25400" h="25400"/>
    </dgm:sp3d>
    <dgm:txPr/>
    <dgm:style>
      <a:lnRef idx="0">
        <a:scrgbClr r="0" g="0" b="0"/>
      </a:lnRef>
      <a:fillRef idx="1">
        <a:scrgbClr r="0" g="0" b="0"/>
      </a:fillRef>
      <a:effectRef idx="2">
        <a:scrgbClr r="0" g="0" b="0"/>
      </a:effectRef>
      <a:fontRef idx="minor"/>
    </dgm:style>
  </dgm:styleLbl>
  <dgm:styleLbl name="alignAccFollowNode1">
    <dgm:scene3d>
      <a:camera prst="orthographicFront"/>
      <a:lightRig rig="threePt" dir="t"/>
    </dgm:scene3d>
    <dgm:sp3d prstMaterial="plastic">
      <a:bevelT w="25400" h="25400"/>
      <a:bevelB w="25400" h="25400"/>
    </dgm:sp3d>
    <dgm:txPr/>
    <dgm:style>
      <a:lnRef idx="0">
        <a:scrgbClr r="0" g="0" b="0"/>
      </a:lnRef>
      <a:fillRef idx="1">
        <a:scrgbClr r="0" g="0" b="0"/>
      </a:fillRef>
      <a:effectRef idx="2">
        <a:scrgbClr r="0" g="0" b="0"/>
      </a:effectRef>
      <a:fontRef idx="minor"/>
    </dgm:style>
  </dgm:styleLbl>
  <dgm:styleLbl name="bgAccFollowNode1">
    <dgm:scene3d>
      <a:camera prst="orthographicFront"/>
      <a:lightRig rig="threePt" dir="t"/>
    </dgm:scene3d>
    <dgm:sp3d z="-152400" prstMaterial="plastic">
      <a:bevelT w="25400" h="25400"/>
      <a:bevelB w="25400" h="25400"/>
    </dgm:sp3d>
    <dgm:txPr/>
    <dgm:style>
      <a:lnRef idx="0">
        <a:scrgbClr r="0" g="0" b="0"/>
      </a:lnRef>
      <a:fillRef idx="1">
        <a:scrgbClr r="0" g="0" b="0"/>
      </a:fillRef>
      <a:effectRef idx="2">
        <a:scrgbClr r="0" g="0" b="0"/>
      </a:effectRef>
      <a:fontRef idx="minor"/>
    </dgm:style>
  </dgm:styleLbl>
  <dgm:styleLbl name="fgAcc0">
    <dgm:scene3d>
      <a:camera prst="orthographicFront"/>
      <a:lightRig rig="threePt" dir="t"/>
    </dgm:scene3d>
    <dgm:sp3d z="50080" prstMaterial="plastic">
      <a:bevelT w="25400" h="25400"/>
      <a:bevelB w="25400" h="25400"/>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z="50080" prstMaterial="plastic">
      <a:bevelT w="25400" h="25400"/>
      <a:bevelB w="25400" h="25400"/>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z="50080" prstMaterial="plastic">
      <a:bevelT w="25400" h="25400"/>
      <a:bevelB w="25400" h="25400"/>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z="50080" prstMaterial="plastic">
      <a:bevelT w="25400" h="25400"/>
      <a:bevelB w="25400" h="25400"/>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z="-152400" prstMaterial="plastic">
      <a:bevelT w="25400" h="25400"/>
      <a:bevelB w="25400" h="25400"/>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prstMaterial="plastic">
      <a:bevelT w="50800" h="50800"/>
      <a:bevelB w="50800" h="50800"/>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z="-10400" extrusionH="12700" prstMaterial="plastic"/>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50080" prstMaterial="plastic">
      <a:bevelT w="50800" h="50800"/>
      <a:bevelB w="50800" h="50800"/>
    </dgm:sp3d>
    <dgm:txPr/>
    <dgm:style>
      <a:lnRef idx="0">
        <a:scrgbClr r="0" g="0" b="0"/>
      </a:lnRef>
      <a:fillRef idx="1">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1">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1">
  <dgm:title val="Simple 1"/>
  <dgm:desc val="Simple 1"/>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3#1">
  <dgm:title val="Simple 3"/>
  <dgm:desc val="Simple 3"/>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4#1">
  <dgm:title val="Simple 4"/>
  <dgm:desc val="Simple 4"/>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rtlCol="0"/>
          <a:lstStyle>
            <a:lvl1pPr algn="l">
              <a:defRPr sz="1200"/>
            </a:lvl1pPr>
            <a:extLst/>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rtlCol="0"/>
          <a:lstStyle>
            <a:lvl1pPr algn="r">
              <a:defRPr sz="1200"/>
            </a:lvl1pPr>
            <a:extLst/>
          </a:lstStyle>
          <a:p>
            <a:fld id="{C238408C-6839-46EE-8131-EDA75C487F2E}" type="datetimeFigureOut">
              <a:rPr lang="en-US" smtClean="0"/>
              <a:pPr/>
              <a:t>6/30/2006</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rtlCol="0" anchor="ctr"/>
          <a:lstStyle>
            <a:extLst/>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rtlCol="0">
            <a:normAutofit/>
          </a:bodyPr>
          <a:lstStyle>
            <a:extLst/>
          </a:lstStyle>
          <a:p>
            <a:pPr lvl="0"/>
            <a:r>
              <a:rPr lang="en-US" smtClean="0"/>
              <a:t>Click to edit Master text styles</a:t>
            </a:r>
            <a:endParaRPr lang="en-US"/>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rtlCol="0" anchor="b"/>
          <a:lstStyle>
            <a:lvl1pPr algn="l">
              <a:defRPr sz="1200"/>
            </a:lvl1pPr>
            <a:extLst/>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rtlCol="0" anchor="b"/>
          <a:lstStyle>
            <a:lvl1pPr algn="r">
              <a:defRPr sz="1200"/>
            </a:lvl1pPr>
            <a:extLst/>
          </a:lstStyle>
          <a:p>
            <a:fld id="{87D77045-401A-4D5E-BFE3-54C21A8A6634}"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rtl="0">
      <a:defRPr sz="1200" kern="1200">
        <a:solidFill>
          <a:schemeClr val="tx1"/>
        </a:solidFill>
        <a:latin typeface="+mn-lt"/>
        <a:ea typeface="+mn-ea"/>
        <a:cs typeface="+mn-cs"/>
      </a:defRPr>
    </a:lvl1pPr>
    <a:lvl2pPr marL="457200" algn="l" rtl="0">
      <a:defRPr sz="1200" kern="1200">
        <a:solidFill>
          <a:schemeClr val="tx1"/>
        </a:solidFill>
        <a:latin typeface="+mn-lt"/>
        <a:ea typeface="+mn-ea"/>
        <a:cs typeface="+mn-cs"/>
      </a:defRPr>
    </a:lvl2pPr>
    <a:lvl3pPr marL="914400" algn="l" rtl="0">
      <a:defRPr sz="1200" kern="1200">
        <a:solidFill>
          <a:schemeClr val="tx1"/>
        </a:solidFill>
        <a:latin typeface="+mn-lt"/>
        <a:ea typeface="+mn-ea"/>
        <a:cs typeface="+mn-cs"/>
      </a:defRPr>
    </a:lvl3pPr>
    <a:lvl4pPr marL="1371600" algn="l" rtl="0">
      <a:defRPr sz="1200" kern="1200">
        <a:solidFill>
          <a:schemeClr val="tx1"/>
        </a:solidFill>
        <a:latin typeface="+mn-lt"/>
        <a:ea typeface="+mn-ea"/>
        <a:cs typeface="+mn-cs"/>
      </a:defRPr>
    </a:lvl4pPr>
    <a:lvl5pPr marL="1828800" algn="l" rtl="0">
      <a:defRPr sz="1200" kern="1200">
        <a:solidFill>
          <a:schemeClr val="tx1"/>
        </a:solidFill>
        <a:latin typeface="+mn-lt"/>
        <a:ea typeface="+mn-ea"/>
        <a:cs typeface="+mn-cs"/>
      </a:defRPr>
    </a:lvl5pPr>
    <a:lvl6pPr marL="2286000" algn="l" rtl="0">
      <a:defRPr sz="1200" kern="1200">
        <a:solidFill>
          <a:schemeClr val="tx1"/>
        </a:solidFill>
        <a:latin typeface="+mn-lt"/>
        <a:ea typeface="+mn-ea"/>
        <a:cs typeface="+mn-cs"/>
      </a:defRPr>
    </a:lvl6pPr>
    <a:lvl7pPr marL="2743200" algn="l" rtl="0">
      <a:defRPr sz="1200" kern="1200">
        <a:solidFill>
          <a:schemeClr val="tx1"/>
        </a:solidFill>
        <a:latin typeface="+mn-lt"/>
        <a:ea typeface="+mn-ea"/>
        <a:cs typeface="+mn-cs"/>
      </a:defRPr>
    </a:lvl7pPr>
    <a:lvl8pPr marL="3200400" algn="l" rtl="0">
      <a:defRPr sz="1200" kern="1200">
        <a:solidFill>
          <a:schemeClr val="tx1"/>
        </a:solidFill>
        <a:latin typeface="+mn-lt"/>
        <a:ea typeface="+mn-ea"/>
        <a:cs typeface="+mn-cs"/>
      </a:defRPr>
    </a:lvl8pPr>
    <a:lvl9pPr marL="3657600" algn="l" rtl="0">
      <a:defRPr sz="1200" kern="1200">
        <a:solidFill>
          <a:schemeClr val="tx1"/>
        </a:solidFill>
        <a:latin typeface="+mn-lt"/>
        <a:ea typeface="+mn-ea"/>
        <a:cs typeface="+mn-cs"/>
      </a:defRPr>
    </a:lvl9pPr>
    <a:extLst/>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87D77045-401A-4D5E-BFE3-54C21A8A6634}" type="slidenum">
              <a:rPr lang="en-US" smtClean="0"/>
              <a:pPr/>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87D77045-401A-4D5E-BFE3-54C21A8A6634}" type="slidenum">
              <a:rPr lang="en-US" smtClean="0"/>
              <a:pPr/>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87D77045-401A-4D5E-BFE3-54C21A8A6634}" type="slidenum">
              <a:rPr lang="en-US" smtClean="0"/>
              <a:pPr/>
              <a:t>3</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87D77045-401A-4D5E-BFE3-54C21A8A6634}" type="slidenum">
              <a:rPr lang="en-US" smtClean="0"/>
              <a:pPr/>
              <a:t>4</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87D77045-401A-4D5E-BFE3-54C21A8A6634}" type="slidenum">
              <a:rPr lang="en-US" smtClean="0"/>
              <a:pPr/>
              <a:t>5</a:t>
            </a:fld>
            <a:endParaRPr 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87D77045-401A-4D5E-BFE3-54C21A8A6634}" type="slidenum">
              <a:rPr lang="en-US" smtClean="0"/>
              <a:pPr/>
              <a:t>6</a:t>
            </a:fld>
            <a:endParaRPr 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87D77045-401A-4D5E-BFE3-54C21A8A6634}" type="slidenum">
              <a:rPr lang="en-US" smtClean="0"/>
              <a:pPr/>
              <a:t>7</a:t>
            </a:fld>
            <a:endParaRPr 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87D77045-401A-4D5E-BFE3-54C21A8A6634}" type="slidenum">
              <a:rPr lang="en-US" smtClean="0"/>
              <a:pPr/>
              <a:t>8</a:t>
            </a:fld>
            <a:endParaRPr 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87D77045-401A-4D5E-BFE3-54C21A8A6634}" type="slidenum">
              <a:rPr lang="en-US" smtClean="0"/>
              <a:pPr/>
              <a:t>9</a:t>
            </a:fld>
            <a:endParaRPr 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87D77045-401A-4D5E-BFE3-54C21A8A6634}" type="slidenum">
              <a:rPr lang="en-US" smtClean="0"/>
              <a:pPr/>
              <a:t>10</a:t>
            </a:fld>
            <a:endParaRPr 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87D77045-401A-4D5E-BFE3-54C21A8A6634}" type="slidenum">
              <a:rPr lang="en-US" smtClean="0"/>
              <a:pPr/>
              <a:t>11</a:t>
            </a:fld>
            <a:endParaRPr 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87D77045-401A-4D5E-BFE3-54C21A8A6634}" type="slidenum">
              <a:rPr lang="en-US" smtClean="0"/>
              <a:pPr/>
              <a:t>12</a:t>
            </a:fld>
            <a:endParaRPr 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87D77045-401A-4D5E-BFE3-54C21A8A6634}" type="slidenum">
              <a:rPr lang="en-US" smtClean="0"/>
              <a:pPr/>
              <a:t>13</a:t>
            </a:fld>
            <a:endParaRPr 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87D77045-401A-4D5E-BFE3-54C21A8A6634}" type="slidenum">
              <a:rPr lang="en-US" smtClean="0"/>
              <a:pPr/>
              <a:t>14</a:t>
            </a:fld>
            <a:endParaRPr 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87D77045-401A-4D5E-BFE3-54C21A8A6634}" type="slidenum">
              <a:rPr lang="en-US" smtClean="0"/>
              <a:pPr/>
              <a:t>15</a:t>
            </a:fld>
            <a:endParaRPr 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87D77045-401A-4D5E-BFE3-54C21A8A6634}" type="slidenum">
              <a:rPr lang="en-US" smtClean="0"/>
              <a:pPr/>
              <a:t>16</a:t>
            </a:fld>
            <a:endParaRPr 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87D77045-401A-4D5E-BFE3-54C21A8A6634}" type="slidenum">
              <a:rPr lang="en-US" smtClean="0"/>
              <a:pPr/>
              <a:t>17</a:t>
            </a:fld>
            <a:endParaRPr 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a:p>
        </p:txBody>
      </p:sp>
      <p:sp>
        <p:nvSpPr>
          <p:cNvPr id="4" name="Slide Number Placeholder 3"/>
          <p:cNvSpPr>
            <a:spLocks noGrp="1"/>
          </p:cNvSpPr>
          <p:nvPr>
            <p:ph type="sldNum" sz="quarter" idx="10"/>
          </p:nvPr>
        </p:nvSpPr>
        <p:spPr/>
        <p:txBody>
          <a:bodyPr/>
          <a:lstStyle/>
          <a:p>
            <a:fld id="{87D77045-401A-4D5E-BFE3-54C21A8A6634}" type="slidenum">
              <a:rPr lang="en-US" smtClean="0"/>
              <a:pPr/>
              <a:t>18</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2">
        <a:schemeClr val="bg2"/>
      </p:bgRef>
    </p:bg>
    <p:spTree>
      <p:nvGrpSpPr>
        <p:cNvPr id="1" name=""/>
        <p:cNvGrpSpPr/>
        <p:nvPr/>
      </p:nvGrpSpPr>
      <p:grpSpPr>
        <a:xfrm>
          <a:off x="0" y="0"/>
          <a:ext cx="0" cy="0"/>
          <a:chOff x="0" y="0"/>
          <a:chExt cx="0" cy="0"/>
        </a:xfrm>
      </p:grpSpPr>
      <p:sp>
        <p:nvSpPr>
          <p:cNvPr id="44" name="Shape 43"/>
          <p:cNvSpPr>
            <a:spLocks/>
          </p:cNvSpPr>
          <p:nvPr/>
        </p:nvSpPr>
        <p:spPr bwMode="auto">
          <a:xfrm rot="5236414">
            <a:off x="4462128" y="1483600"/>
            <a:ext cx="4114800" cy="1188720"/>
          </a:xfrm>
          <a:custGeom>
            <a:avLst>
              <a:gd name="A1" fmla="val 0"/>
              <a:gd name="A2" fmla="val 0"/>
              <a:gd name="A3" fmla="val 0"/>
              <a:gd name="A4" fmla="val 0"/>
              <a:gd name="A5" fmla="val 0"/>
              <a:gd name="A6" fmla="val 0"/>
              <a:gd name="A7" fmla="val 0"/>
              <a:gd name="A8" fmla="val 0"/>
            </a:avLst>
            <a:gdLst/>
            <a:ahLst/>
            <a:cxnLst>
              <a:cxn ang="0">
                <a:pos x="0" y="0"/>
              </a:cxn>
              <a:cxn ang="0">
                <a:pos x="3552" y="1344"/>
              </a:cxn>
              <a:cxn ang="0">
                <a:pos x="0" y="48"/>
              </a:cxn>
              <a:cxn ang="0">
                <a:pos x="0" y="0"/>
              </a:cxn>
            </a:cxnLst>
            <a:rect l="0" t="0" r="0" b="0"/>
            <a:pathLst>
              <a:path w="3552" h="1344">
                <a:moveTo>
                  <a:pt x="0" y="0"/>
                </a:moveTo>
                <a:lnTo>
                  <a:pt x="3552" y="1344"/>
                </a:lnTo>
                <a:lnTo>
                  <a:pt x="0" y="48"/>
                </a:lnTo>
                <a:lnTo>
                  <a:pt x="0" y="0"/>
                </a:lnTo>
                <a:close/>
              </a:path>
            </a:pathLst>
          </a:custGeom>
          <a:solidFill>
            <a:schemeClr val="bg2">
              <a:tint val="95000"/>
              <a:satMod val="180000"/>
              <a:alpha val="8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lang="en-US"/>
          </a:p>
        </p:txBody>
      </p:sp>
      <p:sp>
        <p:nvSpPr>
          <p:cNvPr id="36" name="Shape 35"/>
          <p:cNvSpPr>
            <a:spLocks/>
          </p:cNvSpPr>
          <p:nvPr/>
        </p:nvSpPr>
        <p:spPr bwMode="auto">
          <a:xfrm>
            <a:off x="4821864" y="1066800"/>
            <a:ext cx="4343400" cy="5791200"/>
          </a:xfrm>
          <a:custGeom>
            <a:avLst>
              <a:gd name="A1" fmla="val 0"/>
              <a:gd name="A2" fmla="val 0"/>
              <a:gd name="A3" fmla="val 0"/>
              <a:gd name="A4" fmla="val 0"/>
              <a:gd name="A5" fmla="val 0"/>
              <a:gd name="A6" fmla="val 0"/>
              <a:gd name="A7" fmla="val 0"/>
              <a:gd name="A8" fmla="val 0"/>
            </a:avLst>
            <a:gdLst/>
            <a:ahLst/>
            <a:cxnLst>
              <a:cxn ang="0">
                <a:pos x="0" y="3648"/>
              </a:cxn>
              <a:cxn ang="0">
                <a:pos x="720" y="2016"/>
              </a:cxn>
              <a:cxn ang="0">
                <a:pos x="2736" y="0"/>
              </a:cxn>
              <a:cxn ang="0">
                <a:pos x="2736" y="96"/>
              </a:cxn>
              <a:cxn ang="0">
                <a:pos x="744" y="2038"/>
              </a:cxn>
              <a:cxn ang="0">
                <a:pos x="48" y="3648"/>
              </a:cxn>
              <a:cxn ang="0">
                <a:pos x="0" y="3648"/>
              </a:cxn>
            </a:cxnLst>
            <a:rect l="0" t="0" r="0" b="0"/>
            <a:pathLst>
              <a:path w="2736" h="3648">
                <a:moveTo>
                  <a:pt x="0" y="3648"/>
                </a:moveTo>
                <a:lnTo>
                  <a:pt x="720" y="2016"/>
                </a:lnTo>
                <a:lnTo>
                  <a:pt x="2736" y="672"/>
                </a:lnTo>
                <a:lnTo>
                  <a:pt x="2736" y="720"/>
                </a:lnTo>
                <a:lnTo>
                  <a:pt x="744" y="2038"/>
                </a:lnTo>
                <a:lnTo>
                  <a:pt x="48" y="3648"/>
                </a:lnTo>
                <a:lnTo>
                  <a:pt x="48" y="3648"/>
                </a:lnTo>
                <a:close/>
              </a:path>
            </a:pathLst>
          </a:custGeom>
          <a:noFill/>
          <a:ln w="3175" cap="flat" cmpd="sng" algn="ctr">
            <a:solidFill>
              <a:schemeClr val="accent2">
                <a:alpha val="65000"/>
              </a:schemeClr>
            </a:solidFill>
            <a:prstDash val="solid"/>
            <a:round/>
            <a:headEnd type="none" w="med" len="med"/>
            <a:tailEnd type="none" w="med" len="med"/>
          </a:ln>
          <a:effectLst/>
        </p:spPr>
        <p:txBody>
          <a:bodyPr vert="horz" wrap="square" lIns="91440" tIns="45720" rIns="91440" bIns="45720" anchor="t" compatLnSpc="1"/>
          <a:lstStyle>
            <a:extLst/>
          </a:lstStyle>
          <a:p>
            <a:endParaRPr lang="en-US"/>
          </a:p>
        </p:txBody>
      </p:sp>
      <p:sp>
        <p:nvSpPr>
          <p:cNvPr id="43" name="Shape 42"/>
          <p:cNvSpPr>
            <a:spLocks/>
          </p:cNvSpPr>
          <p:nvPr/>
        </p:nvSpPr>
        <p:spPr bwMode="auto">
          <a:xfrm>
            <a:off x="290624" y="-14176"/>
            <a:ext cx="5562600" cy="6553200"/>
          </a:xfrm>
          <a:custGeom>
            <a:avLst>
              <a:gd name="A1" fmla="val 0"/>
              <a:gd name="A2" fmla="val 0"/>
              <a:gd name="A3" fmla="val 0"/>
              <a:gd name="A4" fmla="val 0"/>
              <a:gd name="A5" fmla="val 0"/>
              <a:gd name="A6" fmla="val 0"/>
              <a:gd name="A7" fmla="val 0"/>
              <a:gd name="A8" fmla="val 0"/>
            </a:avLst>
            <a:gdLst/>
            <a:ahLst/>
            <a:cxnLst>
              <a:cxn ang="0">
                <a:pos x="0" y="4080"/>
              </a:cxn>
              <a:cxn ang="0">
                <a:pos x="0" y="4128"/>
              </a:cxn>
              <a:cxn ang="0">
                <a:pos x="3504" y="2640"/>
              </a:cxn>
              <a:cxn ang="0">
                <a:pos x="2880" y="0"/>
              </a:cxn>
              <a:cxn ang="0">
                <a:pos x="2832" y="0"/>
              </a:cxn>
              <a:cxn ang="0">
                <a:pos x="3465" y="2619"/>
              </a:cxn>
              <a:cxn ang="0">
                <a:pos x="0" y="4080"/>
              </a:cxn>
            </a:cxnLst>
            <a:rect l="0" t="0" r="0" b="0"/>
            <a:pathLst>
              <a:path w="3504" h="4128">
                <a:moveTo>
                  <a:pt x="0" y="4080"/>
                </a:moveTo>
                <a:lnTo>
                  <a:pt x="0" y="4128"/>
                </a:lnTo>
                <a:lnTo>
                  <a:pt x="3504" y="2640"/>
                </a:lnTo>
                <a:lnTo>
                  <a:pt x="2880" y="0"/>
                </a:lnTo>
                <a:lnTo>
                  <a:pt x="2832" y="0"/>
                </a:lnTo>
                <a:lnTo>
                  <a:pt x="3465" y="2619"/>
                </a:lnTo>
                <a:lnTo>
                  <a:pt x="0" y="4080"/>
                </a:lnTo>
                <a:close/>
              </a:path>
            </a:pathLst>
          </a:custGeom>
          <a:noFill/>
          <a:ln w="3175" cap="flat" cmpd="sng" algn="ctr">
            <a:solidFill>
              <a:schemeClr val="accent2">
                <a:alpha val="65000"/>
              </a:schemeClr>
            </a:solidFill>
            <a:prstDash val="solid"/>
            <a:round/>
            <a:headEnd type="none" w="med" len="med"/>
            <a:tailEnd type="none" w="med" len="med"/>
          </a:ln>
          <a:effectLst/>
        </p:spPr>
        <p:txBody>
          <a:bodyPr vert="horz" wrap="square" lIns="91440" tIns="45720" rIns="91440" bIns="45720" anchor="t" compatLnSpc="1"/>
          <a:lstStyle>
            <a:extLst/>
          </a:lstStyle>
          <a:p>
            <a:endParaRPr lang="en-US"/>
          </a:p>
        </p:txBody>
      </p:sp>
      <p:sp>
        <p:nvSpPr>
          <p:cNvPr id="22" name="Shape 21"/>
          <p:cNvSpPr>
            <a:spLocks/>
          </p:cNvSpPr>
          <p:nvPr/>
        </p:nvSpPr>
        <p:spPr bwMode="auto">
          <a:xfrm>
            <a:off x="5943600" y="4267200"/>
            <a:ext cx="1600200" cy="2590800"/>
          </a:xfrm>
          <a:custGeom>
            <a:avLst>
              <a:gd name="A1" fmla="val 0"/>
              <a:gd name="A2" fmla="val 0"/>
              <a:gd name="A3" fmla="val 0"/>
              <a:gd name="A4" fmla="val 0"/>
              <a:gd name="A5" fmla="val 0"/>
              <a:gd name="A6" fmla="val 0"/>
              <a:gd name="A7" fmla="val 0"/>
              <a:gd name="A8" fmla="val 0"/>
            </a:avLst>
            <a:gdLst/>
            <a:ahLst/>
            <a:cxnLst>
              <a:cxn ang="0">
                <a:pos x="1008" y="1632"/>
              </a:cxn>
              <a:cxn ang="0">
                <a:pos x="0" y="0"/>
              </a:cxn>
              <a:cxn ang="0">
                <a:pos x="960" y="1632"/>
              </a:cxn>
              <a:cxn ang="0">
                <a:pos x="1008" y="1632"/>
              </a:cxn>
            </a:cxnLst>
            <a:rect l="0" t="0" r="0" b="0"/>
            <a:pathLst>
              <a:path w="1008" h="1632">
                <a:moveTo>
                  <a:pt x="1008" y="1632"/>
                </a:moveTo>
                <a:lnTo>
                  <a:pt x="0" y="0"/>
                </a:lnTo>
                <a:lnTo>
                  <a:pt x="960" y="1632"/>
                </a:lnTo>
                <a:lnTo>
                  <a:pt x="1008" y="1632"/>
                </a:lnTo>
                <a:close/>
              </a:path>
            </a:pathLst>
          </a:custGeom>
          <a:solidFill>
            <a:schemeClr val="bg2">
              <a:tint val="95000"/>
              <a:satMod val="180000"/>
              <a:alpha val="8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lang="en-US"/>
          </a:p>
        </p:txBody>
      </p:sp>
      <p:sp>
        <p:nvSpPr>
          <p:cNvPr id="24" name="Shape 23"/>
          <p:cNvSpPr>
            <a:spLocks/>
          </p:cNvSpPr>
          <p:nvPr/>
        </p:nvSpPr>
        <p:spPr bwMode="auto">
          <a:xfrm>
            <a:off x="5943600" y="1752600"/>
            <a:ext cx="3200400" cy="2514600"/>
          </a:xfrm>
          <a:custGeom>
            <a:avLst>
              <a:gd name="A1" fmla="val 0"/>
              <a:gd name="A2" fmla="val 0"/>
              <a:gd name="A3" fmla="val 0"/>
              <a:gd name="A4" fmla="val 0"/>
              <a:gd name="A5" fmla="val 0"/>
              <a:gd name="A6" fmla="val 0"/>
              <a:gd name="A7" fmla="val 0"/>
              <a:gd name="A8" fmla="val 0"/>
            </a:avLst>
            <a:gdLst/>
            <a:ahLst/>
            <a:cxnLst>
              <a:cxn ang="0">
                <a:pos x="2016" y="0"/>
              </a:cxn>
              <a:cxn ang="0">
                <a:pos x="0" y="1584"/>
              </a:cxn>
              <a:cxn ang="0">
                <a:pos x="2016" y="48"/>
              </a:cxn>
              <a:cxn ang="0">
                <a:pos x="2016" y="0"/>
              </a:cxn>
            </a:cxnLst>
            <a:rect l="0" t="0" r="0" b="0"/>
            <a:pathLst>
              <a:path w="2016" h="1584">
                <a:moveTo>
                  <a:pt x="2016" y="0"/>
                </a:moveTo>
                <a:lnTo>
                  <a:pt x="0" y="1584"/>
                </a:lnTo>
                <a:lnTo>
                  <a:pt x="2016" y="48"/>
                </a:lnTo>
                <a:lnTo>
                  <a:pt x="2016" y="0"/>
                </a:lnTo>
                <a:close/>
              </a:path>
            </a:pathLst>
          </a:custGeom>
          <a:solidFill>
            <a:schemeClr val="bg2">
              <a:tint val="95000"/>
              <a:satMod val="180000"/>
              <a:alpha val="8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lang="en-US"/>
          </a:p>
        </p:txBody>
      </p:sp>
      <p:sp>
        <p:nvSpPr>
          <p:cNvPr id="26" name="Shape 25"/>
          <p:cNvSpPr>
            <a:spLocks/>
          </p:cNvSpPr>
          <p:nvPr/>
        </p:nvSpPr>
        <p:spPr bwMode="auto">
          <a:xfrm>
            <a:off x="533400" y="4267200"/>
            <a:ext cx="5334000" cy="2590800"/>
          </a:xfrm>
          <a:custGeom>
            <a:avLst>
              <a:gd name="A1" fmla="val 0"/>
              <a:gd name="A2" fmla="val 0"/>
              <a:gd name="A3" fmla="val 0"/>
              <a:gd name="A4" fmla="val 0"/>
              <a:gd name="A5" fmla="val 0"/>
              <a:gd name="A6" fmla="val 0"/>
              <a:gd name="A7" fmla="val 0"/>
              <a:gd name="A8" fmla="val 0"/>
            </a:avLst>
            <a:gdLst/>
            <a:ahLst/>
            <a:cxnLst>
              <a:cxn ang="0">
                <a:pos x="0" y="1632"/>
              </a:cxn>
              <a:cxn ang="0">
                <a:pos x="3360" y="0"/>
              </a:cxn>
              <a:cxn ang="0">
                <a:pos x="144" y="1632"/>
              </a:cxn>
              <a:cxn ang="0">
                <a:pos x="0" y="1632"/>
              </a:cxn>
            </a:cxnLst>
            <a:rect l="0" t="0" r="0" b="0"/>
            <a:pathLst>
              <a:path w="3360" h="1632">
                <a:moveTo>
                  <a:pt x="0" y="1632"/>
                </a:moveTo>
                <a:lnTo>
                  <a:pt x="3360" y="0"/>
                </a:lnTo>
                <a:lnTo>
                  <a:pt x="144" y="1632"/>
                </a:lnTo>
                <a:lnTo>
                  <a:pt x="0" y="1632"/>
                </a:lnTo>
                <a:close/>
              </a:path>
            </a:pathLst>
          </a:custGeom>
          <a:solidFill>
            <a:schemeClr val="bg2">
              <a:tint val="95000"/>
              <a:satMod val="180000"/>
              <a:alpha val="8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lang="en-US"/>
          </a:p>
        </p:txBody>
      </p:sp>
      <p:sp>
        <p:nvSpPr>
          <p:cNvPr id="27" name="Shape 26"/>
          <p:cNvSpPr>
            <a:spLocks/>
          </p:cNvSpPr>
          <p:nvPr/>
        </p:nvSpPr>
        <p:spPr bwMode="auto">
          <a:xfrm>
            <a:off x="366824" y="2438400"/>
            <a:ext cx="5638800" cy="1828800"/>
          </a:xfrm>
          <a:custGeom>
            <a:avLst>
              <a:gd name="A1" fmla="val 0"/>
              <a:gd name="A2" fmla="val 0"/>
              <a:gd name="A3" fmla="val 0"/>
              <a:gd name="A4" fmla="val 0"/>
              <a:gd name="A5" fmla="val 0"/>
              <a:gd name="A6" fmla="val 0"/>
              <a:gd name="A7" fmla="val 0"/>
              <a:gd name="A8" fmla="val 0"/>
            </a:avLst>
            <a:gdLst/>
            <a:ahLst/>
            <a:cxnLst>
              <a:cxn ang="0">
                <a:pos x="0" y="0"/>
              </a:cxn>
              <a:cxn ang="0">
                <a:pos x="3552" y="1152"/>
              </a:cxn>
              <a:cxn ang="0">
                <a:pos x="0" y="384"/>
              </a:cxn>
              <a:cxn ang="0">
                <a:pos x="0" y="0"/>
              </a:cxn>
            </a:cxnLst>
            <a:rect l="0" t="0" r="0" b="0"/>
            <a:pathLst>
              <a:path w="3552" h="1152">
                <a:moveTo>
                  <a:pt x="0" y="0"/>
                </a:moveTo>
                <a:lnTo>
                  <a:pt x="3504" y="1152"/>
                </a:lnTo>
                <a:lnTo>
                  <a:pt x="0" y="384"/>
                </a:lnTo>
                <a:lnTo>
                  <a:pt x="0" y="0"/>
                </a:lnTo>
                <a:close/>
              </a:path>
            </a:pathLst>
          </a:custGeom>
          <a:solidFill>
            <a:schemeClr val="bg2">
              <a:tint val="95000"/>
              <a:satMod val="180000"/>
              <a:alpha val="8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lang="en-US"/>
          </a:p>
        </p:txBody>
      </p:sp>
      <p:sp>
        <p:nvSpPr>
          <p:cNvPr id="28" name="Date Placeholder 27"/>
          <p:cNvSpPr>
            <a:spLocks noGrp="1"/>
          </p:cNvSpPr>
          <p:nvPr>
            <p:ph type="dt" sz="half" idx="10"/>
          </p:nvPr>
        </p:nvSpPr>
        <p:spPr>
          <a:xfrm>
            <a:off x="6477000" y="6416675"/>
            <a:ext cx="2133600" cy="365125"/>
          </a:xfrm>
        </p:spPr>
        <p:txBody>
          <a:bodyPr/>
          <a:lstStyle>
            <a:extLst/>
          </a:lstStyle>
          <a:p>
            <a:fld id="{743653DA-8BF4-4869-96FE-9BCF43372D46}" type="datetimeFigureOut">
              <a:rPr lang="en-US" smtClean="0"/>
              <a:pPr/>
              <a:t>6/30/2006</a:t>
            </a:fld>
            <a:endParaRPr lang="en-US"/>
          </a:p>
        </p:txBody>
      </p:sp>
      <p:sp>
        <p:nvSpPr>
          <p:cNvPr id="17" name="Footer Placeholder 16"/>
          <p:cNvSpPr>
            <a:spLocks noGrp="1"/>
          </p:cNvSpPr>
          <p:nvPr>
            <p:ph type="ftr" sz="quarter" idx="11"/>
          </p:nvPr>
        </p:nvSpPr>
        <p:spPr>
          <a:xfrm>
            <a:off x="914400" y="6416675"/>
            <a:ext cx="5562600" cy="365125"/>
          </a:xfrm>
        </p:spPr>
        <p:txBody>
          <a:bodyPr/>
          <a:lstStyle>
            <a:extLst/>
          </a:lstStyle>
          <a:p>
            <a:endParaRPr lang="en-US" dirty="0"/>
          </a:p>
        </p:txBody>
      </p:sp>
      <p:sp>
        <p:nvSpPr>
          <p:cNvPr id="29" name="Slide Number Placeholder 28"/>
          <p:cNvSpPr>
            <a:spLocks noGrp="1"/>
          </p:cNvSpPr>
          <p:nvPr>
            <p:ph type="sldNum" sz="quarter" idx="12"/>
          </p:nvPr>
        </p:nvSpPr>
        <p:spPr>
          <a:xfrm>
            <a:off x="8610600" y="6416675"/>
            <a:ext cx="457200" cy="365125"/>
          </a:xfrm>
        </p:spPr>
        <p:txBody>
          <a:bodyPr/>
          <a:lstStyle>
            <a:extLst/>
          </a:lstStyle>
          <a:p>
            <a:fld id="{72AC53DF-4216-466D-99A7-94400E6C2A25}" type="slidenum">
              <a:rPr lang="en-US" smtClean="0"/>
              <a:pPr/>
              <a:t>‹#›</a:t>
            </a:fld>
            <a:endParaRPr lang="en-US"/>
          </a:p>
        </p:txBody>
      </p:sp>
      <p:sp>
        <p:nvSpPr>
          <p:cNvPr id="32" name="Rectangle 31"/>
          <p:cNvSpPr/>
          <p:nvPr/>
        </p:nvSpPr>
        <p:spPr>
          <a:xfrm>
            <a:off x="0" y="-1"/>
            <a:ext cx="365760" cy="6854456"/>
          </a:xfrm>
          <a:prstGeom prst="rect">
            <a:avLst/>
          </a:prstGeom>
          <a:solidFill>
            <a:srgbClr val="FFFFFF">
              <a:alpha val="100000"/>
            </a:srgb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endParaRPr lang="en-US"/>
          </a:p>
        </p:txBody>
      </p:sp>
      <p:sp>
        <p:nvSpPr>
          <p:cNvPr id="39" name="Rectangle 38"/>
          <p:cNvSpPr/>
          <p:nvPr/>
        </p:nvSpPr>
        <p:spPr>
          <a:xfrm>
            <a:off x="309558" y="680477"/>
            <a:ext cx="45720"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endParaRPr lang="en-US" dirty="0"/>
          </a:p>
        </p:txBody>
      </p:sp>
      <p:sp>
        <p:nvSpPr>
          <p:cNvPr id="40" name="Rectangle 39"/>
          <p:cNvSpPr/>
          <p:nvPr/>
        </p:nvSpPr>
        <p:spPr>
          <a:xfrm>
            <a:off x="269073" y="680477"/>
            <a:ext cx="27432"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endParaRPr lang="en-US" dirty="0"/>
          </a:p>
        </p:txBody>
      </p:sp>
      <p:sp>
        <p:nvSpPr>
          <p:cNvPr id="41" name="Rectangle 40"/>
          <p:cNvSpPr/>
          <p:nvPr/>
        </p:nvSpPr>
        <p:spPr>
          <a:xfrm>
            <a:off x="250020" y="680477"/>
            <a:ext cx="9144"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endParaRPr lang="en-US"/>
          </a:p>
        </p:txBody>
      </p:sp>
      <p:sp>
        <p:nvSpPr>
          <p:cNvPr id="42" name="Rectangle 41"/>
          <p:cNvSpPr/>
          <p:nvPr/>
        </p:nvSpPr>
        <p:spPr>
          <a:xfrm>
            <a:off x="221768" y="680477"/>
            <a:ext cx="9144"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endParaRPr lang="en-US" dirty="0"/>
          </a:p>
        </p:txBody>
      </p:sp>
      <p:sp>
        <p:nvSpPr>
          <p:cNvPr id="45" name="Rectangle 44"/>
          <p:cNvSpPr/>
          <p:nvPr/>
        </p:nvSpPr>
        <p:spPr>
          <a:xfrm>
            <a:off x="363160" y="402264"/>
            <a:ext cx="8503920" cy="886265"/>
          </a:xfrm>
          <a:prstGeom prst="rect">
            <a:avLst/>
          </a:prstGeom>
          <a:solidFill>
            <a:schemeClr val="bg2">
              <a:alpha val="50000"/>
              <a:satMod val="18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endParaRPr lang="en-US"/>
          </a:p>
        </p:txBody>
      </p:sp>
      <p:sp>
        <p:nvSpPr>
          <p:cNvPr id="8" name="Title 7"/>
          <p:cNvSpPr>
            <a:spLocks noGrp="1"/>
          </p:cNvSpPr>
          <p:nvPr>
            <p:ph type="ctrTitle"/>
          </p:nvPr>
        </p:nvSpPr>
        <p:spPr>
          <a:xfrm>
            <a:off x="533400" y="464504"/>
            <a:ext cx="8153400" cy="774192"/>
          </a:xfrm>
        </p:spPr>
        <p:txBody>
          <a:bodyPr/>
          <a:lstStyle>
            <a:lvl1pPr marR="9144" algn="r">
              <a:defRPr sz="3800"/>
            </a:lvl1pPr>
            <a:extLst/>
          </a:lstStyle>
          <a:p>
            <a:r>
              <a:rPr lang="en-US" smtClean="0"/>
              <a:t>Click to edit Master title style</a:t>
            </a:r>
            <a:endParaRPr lang="en-US" dirty="0"/>
          </a:p>
        </p:txBody>
      </p:sp>
      <p:sp>
        <p:nvSpPr>
          <p:cNvPr id="9" name="Subtitle 8"/>
          <p:cNvSpPr>
            <a:spLocks noGrp="1"/>
          </p:cNvSpPr>
          <p:nvPr>
            <p:ph type="subTitle" idx="1"/>
          </p:nvPr>
        </p:nvSpPr>
        <p:spPr>
          <a:xfrm>
            <a:off x="4838381" y="1371600"/>
            <a:ext cx="3848419" cy="457200"/>
          </a:xfrm>
        </p:spPr>
        <p:txBody>
          <a:bodyPr tIns="0"/>
          <a:lstStyle>
            <a:lvl1pPr marL="0" indent="0" algn="r">
              <a:spcBef>
                <a:spcPts val="0"/>
              </a:spcBef>
              <a:buNone/>
              <a:defRPr sz="2000">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lang="en-US" smtClean="0"/>
              <a:t>Click to edit Master subtitle style</a:t>
            </a:r>
            <a:endParaRPr lang="en-US" dirty="0"/>
          </a:p>
        </p:txBody>
      </p:sp>
      <p:sp>
        <p:nvSpPr>
          <p:cNvPr id="58" name="Rectangle 57"/>
          <p:cNvSpPr/>
          <p:nvPr/>
        </p:nvSpPr>
        <p:spPr>
          <a:xfrm flipH="1">
            <a:off x="371538" y="680477"/>
            <a:ext cx="27432"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endParaRPr lang="en-US" dirty="0"/>
          </a:p>
        </p:txBody>
      </p:sp>
      <p:sp>
        <p:nvSpPr>
          <p:cNvPr id="59" name="Rectangle 58"/>
          <p:cNvSpPr/>
          <p:nvPr/>
        </p:nvSpPr>
        <p:spPr>
          <a:xfrm flipH="1">
            <a:off x="411109" y="680477"/>
            <a:ext cx="27432"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endParaRPr lang="en-US" dirty="0"/>
          </a:p>
        </p:txBody>
      </p:sp>
      <p:sp>
        <p:nvSpPr>
          <p:cNvPr id="60" name="Rectangle 59"/>
          <p:cNvSpPr/>
          <p:nvPr/>
        </p:nvSpPr>
        <p:spPr>
          <a:xfrm flipH="1">
            <a:off x="448450" y="680477"/>
            <a:ext cx="9144"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endParaRPr lang="en-US"/>
          </a:p>
        </p:txBody>
      </p:sp>
      <p:sp>
        <p:nvSpPr>
          <p:cNvPr id="61" name="Rectangle 60"/>
          <p:cNvSpPr/>
          <p:nvPr/>
        </p:nvSpPr>
        <p:spPr>
          <a:xfrm flipH="1">
            <a:off x="476702" y="680477"/>
            <a:ext cx="9144"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endParaRPr lang="en-US" dirty="0"/>
          </a:p>
        </p:txBody>
      </p:sp>
      <p:sp>
        <p:nvSpPr>
          <p:cNvPr id="62" name="Rectangle 61"/>
          <p:cNvSpPr/>
          <p:nvPr/>
        </p:nvSpPr>
        <p:spPr>
          <a:xfrm>
            <a:off x="500478" y="680477"/>
            <a:ext cx="36576"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endParaRPr lang="en-US" dirty="0"/>
          </a:p>
        </p:txBody>
      </p:sp>
      <p:sp>
        <p:nvSpPr>
          <p:cNvPr id="56" name="Rectangle 55"/>
          <p:cNvSpPr/>
          <p:nvPr/>
        </p:nvSpPr>
        <p:spPr>
          <a:xfrm>
            <a:off x="255291" y="5047394"/>
            <a:ext cx="73152" cy="169164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endParaRPr lang="en-US"/>
          </a:p>
        </p:txBody>
      </p:sp>
      <p:sp>
        <p:nvSpPr>
          <p:cNvPr id="65" name="Rectangle 64"/>
          <p:cNvSpPr/>
          <p:nvPr/>
        </p:nvSpPr>
        <p:spPr>
          <a:xfrm>
            <a:off x="255291" y="4796819"/>
            <a:ext cx="73152" cy="228600"/>
          </a:xfrm>
          <a:prstGeom prst="rect">
            <a:avLst/>
          </a:prstGeom>
          <a:solidFill>
            <a:schemeClr val="accent3">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endParaRPr lang="en-US"/>
          </a:p>
        </p:txBody>
      </p:sp>
      <p:sp>
        <p:nvSpPr>
          <p:cNvPr id="66" name="Rectangle 65"/>
          <p:cNvSpPr/>
          <p:nvPr/>
        </p:nvSpPr>
        <p:spPr>
          <a:xfrm>
            <a:off x="255291" y="4637685"/>
            <a:ext cx="73152" cy="137160"/>
          </a:xfrm>
          <a:prstGeom prst="rect">
            <a:avLst/>
          </a:prstGeom>
          <a:solidFill>
            <a:schemeClr val="bg2"/>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endParaRPr lang="en-US"/>
          </a:p>
        </p:txBody>
      </p:sp>
      <p:sp>
        <p:nvSpPr>
          <p:cNvPr id="67" name="Rectangle 66"/>
          <p:cNvSpPr/>
          <p:nvPr/>
        </p:nvSpPr>
        <p:spPr>
          <a:xfrm>
            <a:off x="255291" y="4542559"/>
            <a:ext cx="73152" cy="7315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endParaRPr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lang="en-US" smtClean="0"/>
              <a:t>Click to edit Master title style</a:t>
            </a:r>
            <a:endParaRPr lang="en-US"/>
          </a:p>
        </p:txBody>
      </p:sp>
      <p:sp>
        <p:nvSpPr>
          <p:cNvPr id="3" name="Content Placeholder 2"/>
          <p:cNvSpPr>
            <a:spLocks noGrp="1"/>
          </p:cNvSpPr>
          <p:nvPr>
            <p:ph idx="1"/>
          </p:nvPr>
        </p:nvSpPr>
        <p:spPr/>
        <p:txBody>
          <a:bodyPr/>
          <a:lstStyle>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extLst/>
          </a:lstStyle>
          <a:p>
            <a:fld id="{B7129108-AC8D-4212-9283-60D9E99BF07A}" type="datetimeFigureOut">
              <a:rPr lang="en-US" smtClean="0"/>
              <a:pPr/>
              <a:t>6/30/2006</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1AD93096-5B34-4342-9326-69289CEAE4C2}"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914400" y="3352800"/>
            <a:ext cx="7772400" cy="1974059"/>
          </a:xfrm>
        </p:spPr>
        <p:txBody>
          <a:bodyPr anchor="b">
            <a:scene3d>
              <a:camera prst="orthographicFront">
                <a:rot lat="0" lon="0" rev="0"/>
              </a:camera>
              <a:lightRig rig="contrasting" dir="t">
                <a:rot lat="0" lon="0" rev="7500000"/>
              </a:lightRig>
            </a:scene3d>
            <a:sp3d contourW="6350" prstMaterial="metal">
              <a:bevelT w="130810" h="31750" prst="relaxedInset"/>
              <a:contourClr>
                <a:schemeClr val="accent1">
                  <a:shade val="75000"/>
                </a:schemeClr>
              </a:contourClr>
            </a:sp3d>
          </a:bodyPr>
          <a:lstStyle>
            <a:lvl1pPr algn="l">
              <a:buNone/>
              <a:defRPr lang="en-US" sz="4000" b="1" cap="all" dirty="0">
                <a:ln/>
                <a:solidFill>
                  <a:schemeClr val="tx1"/>
                </a:solidFill>
                <a:effectLst>
                  <a:reflection blurRad="12700" stA="50000" endPos="50000" dir="5400000" sy="-100000" rotWithShape="0"/>
                </a:effectLst>
              </a:defRPr>
            </a:lvl1pPr>
            <a:extLst/>
          </a:lstStyle>
          <a:p>
            <a:r>
              <a:rPr lang="en-US" smtClean="0"/>
              <a:t>Click to edit Master title style</a:t>
            </a:r>
            <a:endParaRPr lang="en-US" dirty="0"/>
          </a:p>
        </p:txBody>
      </p:sp>
      <p:sp>
        <p:nvSpPr>
          <p:cNvPr id="3" name="Text Placeholder 2"/>
          <p:cNvSpPr>
            <a:spLocks noGrp="1"/>
          </p:cNvSpPr>
          <p:nvPr>
            <p:ph type="body" idx="1"/>
          </p:nvPr>
        </p:nvSpPr>
        <p:spPr>
          <a:xfrm>
            <a:off x="914400" y="5334000"/>
            <a:ext cx="7772400" cy="1052512"/>
          </a:xfrm>
        </p:spPr>
        <p:txBody>
          <a:bodyPr anchor="t"/>
          <a:lstStyle>
            <a:lvl1pPr marL="374904">
              <a:buNone/>
              <a:defRPr sz="200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a:r>
              <a:rPr lang="en-US" smtClean="0"/>
              <a:t>Click to edit Master text styles</a:t>
            </a:r>
          </a:p>
        </p:txBody>
      </p:sp>
      <p:sp>
        <p:nvSpPr>
          <p:cNvPr id="4" name="Date Placeholder 3"/>
          <p:cNvSpPr>
            <a:spLocks noGrp="1"/>
          </p:cNvSpPr>
          <p:nvPr>
            <p:ph type="dt" sz="half" idx="10"/>
          </p:nvPr>
        </p:nvSpPr>
        <p:spPr/>
        <p:txBody>
          <a:bodyPr/>
          <a:lstStyle>
            <a:extLst/>
          </a:lstStyle>
          <a:p>
            <a:fld id="{B6DED3D3-6235-4F4C-B439-DF277FB555A7}" type="datetimeFigureOut">
              <a:rPr lang="en-US" smtClean="0"/>
              <a:pPr/>
              <a:t>6/30/2006</a:t>
            </a:fld>
            <a:endParaRPr lang="en-US"/>
          </a:p>
        </p:txBody>
      </p:sp>
      <p:sp>
        <p:nvSpPr>
          <p:cNvPr id="5" name="Footer Placeholder 4"/>
          <p:cNvSpPr>
            <a:spLocks noGrp="1"/>
          </p:cNvSpPr>
          <p:nvPr>
            <p:ph type="ftr" sz="quarter" idx="11"/>
          </p:nvPr>
        </p:nvSpPr>
        <p:spPr>
          <a:xfrm>
            <a:off x="914400" y="6416675"/>
            <a:ext cx="5562600" cy="365125"/>
          </a:xfrm>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1AD93096-5B34-4342-9326-69289CEAE4C2}" type="slidenum">
              <a:rPr lang="en-US" smtClean="0"/>
              <a:pPr/>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bg>
      <p:bgRef idx="1001">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209550"/>
            <a:ext cx="8229600" cy="1295400"/>
          </a:xfrm>
        </p:spPr>
        <p:txBody>
          <a:bodyPr anchor="ctr"/>
          <a:lstStyle>
            <a:extLst/>
          </a:lstStyle>
          <a:p>
            <a:r>
              <a:rPr lang="en-US" smtClean="0"/>
              <a:t>Click to edit Master title style</a:t>
            </a:r>
            <a:endParaRPr lang="en-US" dirty="0"/>
          </a:p>
        </p:txBody>
      </p:sp>
      <p:sp>
        <p:nvSpPr>
          <p:cNvPr id="3" name="Content Placeholder 2"/>
          <p:cNvSpPr>
            <a:spLocks noGrp="1"/>
          </p:cNvSpPr>
          <p:nvPr>
            <p:ph sz="half" idx="1"/>
          </p:nvPr>
        </p:nvSpPr>
        <p:spPr>
          <a:xfrm>
            <a:off x="464344" y="1600200"/>
            <a:ext cx="4038600" cy="4525963"/>
          </a:xfrm>
        </p:spPr>
        <p:txBody>
          <a:bodyPr/>
          <a:lstStyle>
            <a:lvl1pPr marL="0" indent="0">
              <a:buFontTx/>
              <a:buNone/>
              <a:defRPr sz="2000"/>
            </a:lvl1pPr>
            <a:lvl2pPr>
              <a:defRPr sz="2400"/>
            </a:lvl2pPr>
            <a:lvl3pPr>
              <a:defRPr sz="2000"/>
            </a:lvl3pPr>
            <a:lvl4pPr>
              <a:defRPr sz="1800"/>
            </a:lvl4pPr>
            <a:lvl5pPr>
              <a:defRPr sz="1800"/>
            </a:lvl5pPr>
            <a:extLst/>
          </a:lstStyle>
          <a:p>
            <a:pPr lvl="0"/>
            <a:r>
              <a:rPr lang="en-US" smtClean="0"/>
              <a:t>Click to edit Master text styles</a:t>
            </a:r>
          </a:p>
        </p:txBody>
      </p:sp>
      <p:sp>
        <p:nvSpPr>
          <p:cNvPr id="4" name="Content Placeholder 3"/>
          <p:cNvSpPr>
            <a:spLocks noGrp="1"/>
          </p:cNvSpPr>
          <p:nvPr>
            <p:ph sz="half" idx="2"/>
          </p:nvPr>
        </p:nvSpPr>
        <p:spPr>
          <a:xfrm>
            <a:off x="4655344" y="1600200"/>
            <a:ext cx="4038600" cy="4525963"/>
          </a:xfrm>
        </p:spPr>
        <p:txBody>
          <a:bodyPr/>
          <a:lstStyle>
            <a:lvl1pPr>
              <a:defRPr sz="2800"/>
            </a:lvl1pPr>
            <a:lvl2pPr>
              <a:defRPr sz="2400"/>
            </a:lvl2pPr>
            <a:lvl3pPr>
              <a:defRPr sz="2000"/>
            </a:lvl3pPr>
            <a:lvl4pPr>
              <a:defRPr sz="1800"/>
            </a:lvl4pPr>
            <a:lvl5pPr>
              <a:defRPr sz="1800"/>
            </a:lvl5pPr>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extLst/>
          </a:lstStyle>
          <a:p>
            <a:fld id="{3B5F1E3E-4B2F-4895-B65E-28B2E64F39F6}" type="datetimeFigureOut">
              <a:rPr lang="en-US" smtClean="0"/>
              <a:pPr/>
              <a:t>6/30/2006</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1AD93096-5B34-4342-9326-69289CEAE4C2}" type="slidenum">
              <a:rPr lang="en-US" smtClean="0"/>
              <a:pPr/>
              <a:t>‹#›</a:t>
            </a:fld>
            <a:endParaRPr lang="en-US"/>
          </a:p>
        </p:txBody>
      </p:sp>
      <p:cxnSp>
        <p:nvCxnSpPr>
          <p:cNvPr id="9" name="Straight Connector 8"/>
          <p:cNvCxnSpPr/>
          <p:nvPr/>
        </p:nvCxnSpPr>
        <p:spPr>
          <a:xfrm rot="5400000">
            <a:off x="2305044" y="3867144"/>
            <a:ext cx="4533900" cy="1601"/>
          </a:xfrm>
          <a:prstGeom prst="line">
            <a:avLst/>
          </a:prstGeom>
          <a:ln/>
        </p:spPr>
        <p:style>
          <a:lnRef idx="1">
            <a:schemeClr val="accent2"/>
          </a:lnRef>
          <a:fillRef idx="0">
            <a:schemeClr val="accent2"/>
          </a:fillRef>
          <a:effectRef idx="0">
            <a:schemeClr val="accent2"/>
          </a:effectRef>
          <a:fontRef idx="minor">
            <a:schemeClr val="tx1"/>
          </a:fontRef>
        </p:style>
      </p:cxnSp>
    </p:spTree>
  </p:cSld>
  <p:clrMapOvr>
    <a:overrideClrMapping bg1="lt1" tx1="dk1" bg2="lt2" tx2="dk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Ref idx="1002">
        <a:schemeClr val="bg2"/>
      </p:bgRef>
    </p:bg>
    <p:spTree>
      <p:nvGrpSpPr>
        <p:cNvPr id="1" name=""/>
        <p:cNvGrpSpPr/>
        <p:nvPr/>
      </p:nvGrpSpPr>
      <p:grpSpPr>
        <a:xfrm>
          <a:off x="0" y="0"/>
          <a:ext cx="0" cy="0"/>
          <a:chOff x="0" y="0"/>
          <a:chExt cx="0" cy="0"/>
        </a:xfrm>
      </p:grpSpPr>
      <p:sp>
        <p:nvSpPr>
          <p:cNvPr id="23" name="Rectangle 22"/>
          <p:cNvSpPr/>
          <p:nvPr/>
        </p:nvSpPr>
        <p:spPr>
          <a:xfrm>
            <a:off x="0" y="402264"/>
            <a:ext cx="8686800" cy="886265"/>
          </a:xfrm>
          <a:prstGeom prst="rect">
            <a:avLst/>
          </a:prstGeom>
          <a:solidFill>
            <a:schemeClr val="bg2">
              <a:alpha val="50000"/>
              <a:satMod val="18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endParaRPr lang="en-US"/>
          </a:p>
        </p:txBody>
      </p:sp>
      <p:sp>
        <p:nvSpPr>
          <p:cNvPr id="2" name="Title 1"/>
          <p:cNvSpPr>
            <a:spLocks noGrp="1"/>
          </p:cNvSpPr>
          <p:nvPr>
            <p:ph type="title"/>
          </p:nvPr>
        </p:nvSpPr>
        <p:spPr>
          <a:xfrm>
            <a:off x="504824" y="512064"/>
            <a:ext cx="7772400" cy="914400"/>
          </a:xfrm>
        </p:spPr>
        <p:txBody>
          <a:bodyPr anchor="t"/>
          <a:lstStyle>
            <a:lvl1pPr>
              <a:defRPr sz="4000"/>
            </a:lvl1pPr>
            <a:extLst/>
          </a:lstStyle>
          <a:p>
            <a:r>
              <a:rPr lang="en-US" smtClean="0"/>
              <a:t>Click to edit Master title style</a:t>
            </a:r>
            <a:endParaRPr lang="en-US" dirty="0"/>
          </a:p>
        </p:txBody>
      </p:sp>
      <p:sp>
        <p:nvSpPr>
          <p:cNvPr id="3" name="Text Placeholder 2"/>
          <p:cNvSpPr>
            <a:spLocks noGrp="1"/>
          </p:cNvSpPr>
          <p:nvPr>
            <p:ph type="body" idx="1"/>
          </p:nvPr>
        </p:nvSpPr>
        <p:spPr>
          <a:xfrm>
            <a:off x="457200" y="1809750"/>
            <a:ext cx="4040188" cy="639762"/>
          </a:xfrm>
        </p:spPr>
        <p:txBody>
          <a:bodyPr anchor="ctr"/>
          <a:lstStyle>
            <a:lvl1pPr marL="73152" indent="0" algn="l">
              <a:buNone/>
              <a:defRPr sz="2400" b="1">
                <a:solidFill>
                  <a:schemeClr val="accent2"/>
                </a:solidFill>
              </a:defRPr>
            </a:lvl1pPr>
            <a:lvl2pPr>
              <a:buNone/>
              <a:defRPr sz="2000" b="1"/>
            </a:lvl2pPr>
            <a:lvl3pPr>
              <a:buNone/>
              <a:defRPr sz="1800" b="1"/>
            </a:lvl3pPr>
            <a:lvl4pPr>
              <a:buNone/>
              <a:defRPr sz="1600" b="1"/>
            </a:lvl4pPr>
            <a:lvl5pPr>
              <a:buNone/>
              <a:defRPr sz="1600" b="1"/>
            </a:lvl5pPr>
            <a:extLst/>
          </a:lstStyle>
          <a:p>
            <a:pPr lvl="0"/>
            <a:r>
              <a:rPr lang="en-US" smtClean="0"/>
              <a:t>Click to edit Master text styles</a:t>
            </a:r>
          </a:p>
        </p:txBody>
      </p:sp>
      <p:sp>
        <p:nvSpPr>
          <p:cNvPr id="4" name="Text Placeholder 3"/>
          <p:cNvSpPr>
            <a:spLocks noGrp="1"/>
          </p:cNvSpPr>
          <p:nvPr>
            <p:ph type="body" sz="half" idx="2"/>
          </p:nvPr>
        </p:nvSpPr>
        <p:spPr>
          <a:xfrm>
            <a:off x="4645025" y="1809750"/>
            <a:ext cx="4041775" cy="639762"/>
          </a:xfrm>
        </p:spPr>
        <p:txBody>
          <a:bodyPr anchor="ctr"/>
          <a:lstStyle>
            <a:lvl1pPr marL="73152" indent="0">
              <a:buNone/>
              <a:defRPr sz="2400" b="1">
                <a:solidFill>
                  <a:schemeClr val="accent2"/>
                </a:solidFill>
              </a:defRPr>
            </a:lvl1pPr>
            <a:lvl2pPr>
              <a:buNone/>
              <a:defRPr sz="2000" b="1"/>
            </a:lvl2pPr>
            <a:lvl3pPr>
              <a:buNone/>
              <a:defRPr sz="1800" b="1"/>
            </a:lvl3pPr>
            <a:lvl4pPr>
              <a:buNone/>
              <a:defRPr sz="1600" b="1"/>
            </a:lvl4pPr>
            <a:lvl5pPr>
              <a:buNone/>
              <a:defRPr sz="1600" b="1"/>
            </a:lvl5pPr>
            <a:extLst/>
          </a:lstStyle>
          <a:p>
            <a:pPr lvl="0"/>
            <a:r>
              <a:rPr lang="en-US" smtClean="0"/>
              <a:t>Click to edit Master text styles</a:t>
            </a:r>
          </a:p>
        </p:txBody>
      </p:sp>
      <p:sp>
        <p:nvSpPr>
          <p:cNvPr id="5" name="Content Placeholder 4"/>
          <p:cNvSpPr>
            <a:spLocks noGrp="1"/>
          </p:cNvSpPr>
          <p:nvPr>
            <p:ph sz="quarter" idx="3"/>
          </p:nvPr>
        </p:nvSpPr>
        <p:spPr>
          <a:xfrm>
            <a:off x="457200" y="2459037"/>
            <a:ext cx="4040188" cy="3959352"/>
          </a:xfrm>
        </p:spPr>
        <p:txBody>
          <a:bodyPr/>
          <a:lstStyle>
            <a:lvl1pPr>
              <a:defRPr sz="2400"/>
            </a:lvl1pPr>
            <a:lvl2pPr>
              <a:defRPr sz="2000"/>
            </a:lvl2pPr>
            <a:lvl3pPr>
              <a:defRPr sz="1800"/>
            </a:lvl3pPr>
            <a:lvl4pPr>
              <a:defRPr sz="1600"/>
            </a:lvl4pPr>
            <a:lvl5pPr>
              <a:defRPr sz="1600"/>
            </a:lvl5pPr>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6" name="Content Placeholder 5"/>
          <p:cNvSpPr>
            <a:spLocks noGrp="1"/>
          </p:cNvSpPr>
          <p:nvPr>
            <p:ph sz="quarter" idx="4"/>
          </p:nvPr>
        </p:nvSpPr>
        <p:spPr>
          <a:xfrm>
            <a:off x="4645025" y="2459037"/>
            <a:ext cx="4041775" cy="3959352"/>
          </a:xfrm>
        </p:spPr>
        <p:txBody>
          <a:bodyPr/>
          <a:lstStyle>
            <a:lvl1pPr>
              <a:defRPr sz="2400"/>
            </a:lvl1pPr>
            <a:lvl2pPr>
              <a:defRPr sz="2000"/>
            </a:lvl2pPr>
            <a:lvl3pPr>
              <a:defRPr sz="1800"/>
            </a:lvl3pPr>
            <a:lvl4pPr>
              <a:defRPr sz="1600"/>
            </a:lvl4pPr>
            <a:lvl5pPr>
              <a:defRPr sz="1600"/>
            </a:lvl5pPr>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extLst/>
          </a:lstStyle>
          <a:p>
            <a:fld id="{63085435-8225-4333-BFFA-0096413F0D76}" type="datetimeFigureOut">
              <a:rPr lang="en-US" smtClean="0"/>
              <a:pPr/>
              <a:t>6/30/2006</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1AD93096-5B34-4342-9326-69289CEAE4C2}" type="slidenum">
              <a:rPr lang="en-US" smtClean="0"/>
              <a:pPr/>
              <a:t>‹#›</a:t>
            </a:fld>
            <a:endParaRPr lang="en-US"/>
          </a:p>
        </p:txBody>
      </p:sp>
      <p:sp>
        <p:nvSpPr>
          <p:cNvPr id="16" name="Rectangle 15"/>
          <p:cNvSpPr/>
          <p:nvPr/>
        </p:nvSpPr>
        <p:spPr>
          <a:xfrm>
            <a:off x="87790" y="680477"/>
            <a:ext cx="45720"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endParaRPr lang="en-US" dirty="0"/>
          </a:p>
        </p:txBody>
      </p:sp>
      <p:sp>
        <p:nvSpPr>
          <p:cNvPr id="17" name="Rectangle 16"/>
          <p:cNvSpPr/>
          <p:nvPr/>
        </p:nvSpPr>
        <p:spPr>
          <a:xfrm>
            <a:off x="47305" y="680477"/>
            <a:ext cx="27432"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endParaRPr lang="en-US" dirty="0"/>
          </a:p>
        </p:txBody>
      </p:sp>
      <p:sp>
        <p:nvSpPr>
          <p:cNvPr id="18" name="Rectangle 17"/>
          <p:cNvSpPr/>
          <p:nvPr/>
        </p:nvSpPr>
        <p:spPr>
          <a:xfrm>
            <a:off x="28252" y="680477"/>
            <a:ext cx="9144"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endParaRPr lang="en-US"/>
          </a:p>
        </p:txBody>
      </p:sp>
      <p:sp>
        <p:nvSpPr>
          <p:cNvPr id="19" name="Rectangle 18"/>
          <p:cNvSpPr/>
          <p:nvPr/>
        </p:nvSpPr>
        <p:spPr>
          <a:xfrm>
            <a:off x="0" y="680477"/>
            <a:ext cx="9144"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endParaRPr lang="en-US" dirty="0"/>
          </a:p>
        </p:txBody>
      </p:sp>
      <p:sp>
        <p:nvSpPr>
          <p:cNvPr id="20" name="Rectangle 19"/>
          <p:cNvSpPr/>
          <p:nvPr/>
        </p:nvSpPr>
        <p:spPr>
          <a:xfrm flipH="1">
            <a:off x="149770" y="680477"/>
            <a:ext cx="27432"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endParaRPr lang="en-US" dirty="0"/>
          </a:p>
        </p:txBody>
      </p:sp>
      <p:sp>
        <p:nvSpPr>
          <p:cNvPr id="21" name="Rectangle 20"/>
          <p:cNvSpPr/>
          <p:nvPr/>
        </p:nvSpPr>
        <p:spPr>
          <a:xfrm flipH="1">
            <a:off x="189341" y="680477"/>
            <a:ext cx="27432"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endParaRPr lang="en-US" dirty="0"/>
          </a:p>
        </p:txBody>
      </p:sp>
      <p:sp>
        <p:nvSpPr>
          <p:cNvPr id="22" name="Rectangle 21"/>
          <p:cNvSpPr/>
          <p:nvPr/>
        </p:nvSpPr>
        <p:spPr>
          <a:xfrm flipH="1">
            <a:off x="226682" y="680477"/>
            <a:ext cx="9144"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endParaRPr lang="en-US"/>
          </a:p>
        </p:txBody>
      </p:sp>
      <p:sp>
        <p:nvSpPr>
          <p:cNvPr id="29" name="Rectangle 28"/>
          <p:cNvSpPr/>
          <p:nvPr/>
        </p:nvSpPr>
        <p:spPr>
          <a:xfrm flipH="1">
            <a:off x="254934" y="680477"/>
            <a:ext cx="9144"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endParaRPr lang="en-US" dirty="0"/>
          </a:p>
        </p:txBody>
      </p:sp>
      <p:sp>
        <p:nvSpPr>
          <p:cNvPr id="30" name="Rectangle 29"/>
          <p:cNvSpPr/>
          <p:nvPr/>
        </p:nvSpPr>
        <p:spPr>
          <a:xfrm>
            <a:off x="278710" y="680477"/>
            <a:ext cx="36576"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endParaRPr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914400" y="512064"/>
            <a:ext cx="7772400" cy="914400"/>
          </a:xfrm>
        </p:spPr>
        <p:txBody>
          <a:bodyPr/>
          <a:lstStyle>
            <a:lvl1pPr>
              <a:defRPr sz="4000" cap="none" baseline="0"/>
            </a:lvl1pPr>
            <a:extLst/>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extLst/>
          </a:lstStyle>
          <a:p>
            <a:fld id="{0783C494-2A87-468C-A21B-CB14FB9ABB00}" type="datetimeFigureOut">
              <a:rPr lang="en-US" smtClean="0"/>
              <a:pPr/>
              <a:t>6/30/2006</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1AD93096-5B34-4342-9326-69289CEAE4C2}"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extLst/>
          </a:lstStyle>
          <a:p>
            <a:fld id="{9A180FA0-5B31-4864-A2BB-719EA5A679C6}" type="datetimeFigureOut">
              <a:rPr lang="en-US" smtClean="0"/>
              <a:pPr/>
              <a:t>6/30/2006</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1AD93096-5B34-4342-9326-69289CEAE4C2}"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bg>
      <p:bgRef idx="1002">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685800" y="273050"/>
            <a:ext cx="8229600" cy="1162050"/>
          </a:xfrm>
        </p:spPr>
        <p:txBody>
          <a:bodyPr anchor="ctr"/>
          <a:lstStyle>
            <a:lvl1pPr algn="l">
              <a:buNone/>
              <a:defRPr sz="3600" b="0"/>
            </a:lvl1pPr>
            <a:extLst/>
          </a:lstStyle>
          <a:p>
            <a:r>
              <a:rPr lang="en-US" smtClean="0"/>
              <a:t>Click to edit Master title style</a:t>
            </a:r>
            <a:endParaRPr lang="en-US" dirty="0"/>
          </a:p>
        </p:txBody>
      </p:sp>
      <p:sp>
        <p:nvSpPr>
          <p:cNvPr id="3" name="Text Placeholder 2"/>
          <p:cNvSpPr>
            <a:spLocks noGrp="1"/>
          </p:cNvSpPr>
          <p:nvPr>
            <p:ph type="body" idx="1"/>
          </p:nvPr>
        </p:nvSpPr>
        <p:spPr>
          <a:xfrm>
            <a:off x="685800" y="1435100"/>
            <a:ext cx="2514600" cy="4572000"/>
          </a:xfrm>
        </p:spPr>
        <p:txBody>
          <a:bodyPr/>
          <a:lstStyle>
            <a:lvl1pPr marL="54864" indent="0">
              <a:buNone/>
              <a:defRPr sz="1800"/>
            </a:lvl1pPr>
            <a:lvl2pPr>
              <a:buNone/>
              <a:defRPr sz="1200"/>
            </a:lvl2pPr>
            <a:lvl3pPr>
              <a:buNone/>
              <a:defRPr sz="1000"/>
            </a:lvl3pPr>
            <a:lvl4pPr>
              <a:buNone/>
              <a:defRPr sz="900"/>
            </a:lvl4pPr>
            <a:lvl5pPr>
              <a:buNone/>
              <a:defRPr sz="900"/>
            </a:lvl5pPr>
            <a:extLst/>
          </a:lstStyle>
          <a:p>
            <a:pPr lvl="0"/>
            <a:r>
              <a:rPr lang="en-US" smtClean="0"/>
              <a:t>Click to edit Master text styles</a:t>
            </a:r>
          </a:p>
        </p:txBody>
      </p:sp>
      <p:sp>
        <p:nvSpPr>
          <p:cNvPr id="4" name="Content Placeholder 3"/>
          <p:cNvSpPr>
            <a:spLocks noGrp="1"/>
          </p:cNvSpPr>
          <p:nvPr>
            <p:ph sz="half" idx="2"/>
          </p:nvPr>
        </p:nvSpPr>
        <p:spPr>
          <a:xfrm>
            <a:off x="3429000" y="1435100"/>
            <a:ext cx="5486400" cy="4572000"/>
          </a:xfrm>
        </p:spPr>
        <p:txBody>
          <a:bodyPr/>
          <a:lstStyle>
            <a:lvl1pPr>
              <a:defRPr sz="3200"/>
            </a:lvl1pPr>
            <a:lvl2pPr>
              <a:defRPr sz="2800"/>
            </a:lvl2pPr>
            <a:lvl3pPr>
              <a:defRPr sz="2400"/>
            </a:lvl3pPr>
            <a:lvl4pPr>
              <a:defRPr sz="2000"/>
            </a:lvl4pPr>
            <a:lvl5pPr>
              <a:defRPr sz="2000"/>
            </a:lvl5pPr>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extLst/>
          </a:lstStyle>
          <a:p>
            <a:fld id="{4BECC0C8-36B8-442A-833D-B6AACE86BB77}" type="datetimeFigureOut">
              <a:rPr lang="en-US" smtClean="0"/>
              <a:pPr/>
              <a:t>6/30/2006</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1AD93096-5B34-4342-9326-69289CEAE4C2}" type="slidenum">
              <a:rPr lang="en-US" smtClean="0"/>
              <a:pPr/>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bg>
      <p:bgRef idx="1001">
        <a:schemeClr val="bg2"/>
      </p:bgRef>
    </p:bg>
    <p:spTree>
      <p:nvGrpSpPr>
        <p:cNvPr id="1" name=""/>
        <p:cNvGrpSpPr/>
        <p:nvPr/>
      </p:nvGrpSpPr>
      <p:grpSpPr>
        <a:xfrm>
          <a:off x="0" y="0"/>
          <a:ext cx="0" cy="0"/>
          <a:chOff x="0" y="0"/>
          <a:chExt cx="0" cy="0"/>
        </a:xfrm>
      </p:grpSpPr>
      <p:sp>
        <p:nvSpPr>
          <p:cNvPr id="8" name="Rectangle 7"/>
          <p:cNvSpPr/>
          <p:nvPr/>
        </p:nvSpPr>
        <p:spPr>
          <a:xfrm>
            <a:off x="368032" y="0"/>
            <a:ext cx="8778240" cy="1878037"/>
          </a:xfrm>
          <a:prstGeom prst="rect">
            <a:avLst/>
          </a:prstGeom>
          <a:solidFill>
            <a:srgbClr val="000000">
              <a:alpha val="100000"/>
            </a:srgb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endParaRPr lang="en-US"/>
          </a:p>
        </p:txBody>
      </p:sp>
      <p:cxnSp>
        <p:nvCxnSpPr>
          <p:cNvPr id="9" name="Straight Connector 8"/>
          <p:cNvCxnSpPr/>
          <p:nvPr/>
        </p:nvCxnSpPr>
        <p:spPr>
          <a:xfrm flipV="1">
            <a:off x="363195" y="1885028"/>
            <a:ext cx="8782622" cy="0"/>
          </a:xfrm>
          <a:prstGeom prst="line">
            <a:avLst/>
          </a:prstGeom>
          <a:noFill/>
          <a:ln w="19050" cap="flat" cmpd="sng" algn="ctr">
            <a:solidFill>
              <a:srgbClr val="FFFFFF">
                <a:alpha val="100000"/>
              </a:srgbClr>
            </a:solidFill>
            <a:prstDash val="solid"/>
            <a:miter lim="800000"/>
          </a:ln>
          <a:effectLst/>
        </p:spPr>
        <p:style>
          <a:lnRef idx="2">
            <a:schemeClr val="accent1"/>
          </a:lnRef>
          <a:fillRef idx="0">
            <a:schemeClr val="accent1"/>
          </a:fillRef>
          <a:effectRef idx="1">
            <a:schemeClr val="accent1"/>
          </a:effectRef>
          <a:fontRef idx="minor">
            <a:schemeClr val="tx1"/>
          </a:fontRef>
        </p:style>
      </p:cxnSp>
      <p:grpSp>
        <p:nvGrpSpPr>
          <p:cNvPr id="28" name="Group 17"/>
          <p:cNvGrpSpPr/>
          <p:nvPr/>
        </p:nvGrpSpPr>
        <p:grpSpPr>
          <a:xfrm rot="5400000">
            <a:off x="8514581" y="1219200"/>
            <a:ext cx="132763" cy="128466"/>
            <a:chOff x="6668087" y="1297746"/>
            <a:chExt cx="161840" cy="156602"/>
          </a:xfrm>
        </p:grpSpPr>
        <p:cxnSp>
          <p:nvCxnSpPr>
            <p:cNvPr id="15" name="Straight Connector 14"/>
            <p:cNvCxnSpPr/>
            <p:nvPr/>
          </p:nvCxnSpPr>
          <p:spPr>
            <a:xfrm rot="16200000">
              <a:off x="6664064" y="1301769"/>
              <a:ext cx="88509" cy="80463"/>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16" name="Straight Connector 15"/>
            <p:cNvCxnSpPr/>
            <p:nvPr/>
          </p:nvCxnSpPr>
          <p:spPr>
            <a:xfrm rot="16200000" flipV="1">
              <a:off x="6685888" y="1391257"/>
              <a:ext cx="125755" cy="427"/>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17" name="Straight Connector 16"/>
            <p:cNvCxnSpPr/>
            <p:nvPr/>
          </p:nvCxnSpPr>
          <p:spPr>
            <a:xfrm rot="5400000" flipH="1">
              <a:off x="6744524" y="1300853"/>
              <a:ext cx="88509" cy="82296"/>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grpSp>
      <p:sp>
        <p:nvSpPr>
          <p:cNvPr id="2" name="Title 1"/>
          <p:cNvSpPr>
            <a:spLocks noGrp="1"/>
          </p:cNvSpPr>
          <p:nvPr>
            <p:ph type="title"/>
          </p:nvPr>
        </p:nvSpPr>
        <p:spPr>
          <a:xfrm>
            <a:off x="914400" y="228600"/>
            <a:ext cx="6858000" cy="914400"/>
          </a:xfrm>
        </p:spPr>
        <p:txBody>
          <a:bodyPr anchor="b"/>
          <a:lstStyle>
            <a:lvl1pPr algn="l">
              <a:buNone/>
              <a:defRPr sz="2100" b="0"/>
            </a:lvl1pPr>
            <a:extLst/>
          </a:lstStyle>
          <a:p>
            <a:r>
              <a:rPr lang="en-US" smtClean="0"/>
              <a:t>Click to edit Master title style</a:t>
            </a:r>
            <a:endParaRPr lang="en-US" dirty="0"/>
          </a:p>
        </p:txBody>
      </p:sp>
      <p:sp>
        <p:nvSpPr>
          <p:cNvPr id="3" name="Picture Placeholder 2"/>
          <p:cNvSpPr>
            <a:spLocks noGrp="1"/>
          </p:cNvSpPr>
          <p:nvPr>
            <p:ph type="pic" idx="1"/>
          </p:nvPr>
        </p:nvSpPr>
        <p:spPr>
          <a:xfrm>
            <a:off x="366712" y="1905000"/>
            <a:ext cx="8778240" cy="4960144"/>
          </a:xfrm>
        </p:spPr>
        <p:txBody>
          <a:bodyPr/>
          <a:lstStyle>
            <a:lvl1pPr>
              <a:buNone/>
              <a:defRPr sz="3200"/>
            </a:lvl1pPr>
            <a:extLst/>
          </a:lstStyle>
          <a:p>
            <a:endParaRPr lang="en-US" dirty="0"/>
          </a:p>
        </p:txBody>
      </p:sp>
      <p:sp>
        <p:nvSpPr>
          <p:cNvPr id="4" name="Text Placeholder 3"/>
          <p:cNvSpPr>
            <a:spLocks noGrp="1"/>
          </p:cNvSpPr>
          <p:nvPr>
            <p:ph type="body" sz="half" idx="2"/>
          </p:nvPr>
        </p:nvSpPr>
        <p:spPr>
          <a:xfrm>
            <a:off x="914400" y="1150144"/>
            <a:ext cx="6858000" cy="685800"/>
          </a:xfrm>
        </p:spPr>
        <p:txBody>
          <a:bodyPr/>
          <a:lstStyle>
            <a:lvl1pPr marL="27432" indent="0">
              <a:spcBef>
                <a:spcPts val="0"/>
              </a:spcBef>
              <a:buNone/>
              <a:defRPr sz="1400">
                <a:solidFill>
                  <a:srgbClr val="FFFFFF"/>
                </a:solidFill>
              </a:defRPr>
            </a:lvl1pPr>
            <a:lvl2pPr>
              <a:defRPr sz="1200"/>
            </a:lvl2pPr>
            <a:lvl3pPr>
              <a:defRPr sz="1000"/>
            </a:lvl3pPr>
            <a:lvl4pPr>
              <a:defRPr sz="900"/>
            </a:lvl4pPr>
            <a:lvl5pPr>
              <a:defRPr sz="900"/>
            </a:lvl5pPr>
            <a:extLst/>
          </a:lstStyle>
          <a:p>
            <a:pPr lvl="0"/>
            <a:r>
              <a:rPr lang="en-US" smtClean="0"/>
              <a:t>Click to edit Master text styles</a:t>
            </a:r>
          </a:p>
        </p:txBody>
      </p:sp>
      <p:grpSp>
        <p:nvGrpSpPr>
          <p:cNvPr id="14" name="Group 17"/>
          <p:cNvGrpSpPr/>
          <p:nvPr/>
        </p:nvGrpSpPr>
        <p:grpSpPr>
          <a:xfrm rot="5400000">
            <a:off x="8666981" y="1371600"/>
            <a:ext cx="132763" cy="128466"/>
            <a:chOff x="6668087" y="1297746"/>
            <a:chExt cx="161840" cy="156602"/>
          </a:xfrm>
        </p:grpSpPr>
        <p:cxnSp>
          <p:nvCxnSpPr>
            <p:cNvPr id="11" name="Straight Connector 10"/>
            <p:cNvCxnSpPr/>
            <p:nvPr/>
          </p:nvCxnSpPr>
          <p:spPr>
            <a:xfrm rot="16200000">
              <a:off x="6664064" y="1301769"/>
              <a:ext cx="88509" cy="80463"/>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12" name="Straight Connector 11"/>
            <p:cNvCxnSpPr/>
            <p:nvPr/>
          </p:nvCxnSpPr>
          <p:spPr>
            <a:xfrm rot="16200000" flipV="1">
              <a:off x="6685888" y="1391257"/>
              <a:ext cx="125755" cy="427"/>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13" name="Straight Connector 12"/>
            <p:cNvCxnSpPr/>
            <p:nvPr/>
          </p:nvCxnSpPr>
          <p:spPr>
            <a:xfrm rot="5400000" flipH="1">
              <a:off x="6744524" y="1300853"/>
              <a:ext cx="88509" cy="82296"/>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grpSp>
      <p:grpSp>
        <p:nvGrpSpPr>
          <p:cNvPr id="18" name="Group 17"/>
          <p:cNvGrpSpPr/>
          <p:nvPr/>
        </p:nvGrpSpPr>
        <p:grpSpPr>
          <a:xfrm rot="5400000">
            <a:off x="8320088" y="1474763"/>
            <a:ext cx="132763" cy="128466"/>
            <a:chOff x="6668087" y="1297746"/>
            <a:chExt cx="161840" cy="156602"/>
          </a:xfrm>
        </p:grpSpPr>
        <p:cxnSp>
          <p:nvCxnSpPr>
            <p:cNvPr id="19" name="Straight Connector 18"/>
            <p:cNvCxnSpPr/>
            <p:nvPr/>
          </p:nvCxnSpPr>
          <p:spPr>
            <a:xfrm rot="16200000">
              <a:off x="6664064" y="1301769"/>
              <a:ext cx="88509" cy="80463"/>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rot="16200000" flipV="1">
              <a:off x="6685888" y="1391257"/>
              <a:ext cx="125755" cy="427"/>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rot="5400000" flipH="1">
              <a:off x="6744524" y="1300853"/>
              <a:ext cx="88509" cy="82296"/>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grpSp>
      <p:sp>
        <p:nvSpPr>
          <p:cNvPr id="5" name="Date Placeholder 4"/>
          <p:cNvSpPr>
            <a:spLocks noGrp="1"/>
          </p:cNvSpPr>
          <p:nvPr>
            <p:ph type="dt" sz="half" idx="10"/>
          </p:nvPr>
        </p:nvSpPr>
        <p:spPr/>
        <p:txBody>
          <a:bodyPr/>
          <a:lstStyle>
            <a:extLst/>
          </a:lstStyle>
          <a:p>
            <a:fld id="{51E20EC5-AC53-4169-941E-EDF10CD23748}" type="datetimeFigureOut">
              <a:rPr lang="en-US" smtClean="0"/>
              <a:pPr/>
              <a:t>6/30/2006</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1AD93096-5B34-4342-9326-69289CEAE4C2}" type="slidenum">
              <a:rPr lang="en-US" smtClean="0"/>
              <a:pPr/>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7" name="Rectangle 6"/>
          <p:cNvSpPr/>
          <p:nvPr/>
        </p:nvSpPr>
        <p:spPr>
          <a:xfrm>
            <a:off x="0" y="-1"/>
            <a:ext cx="365760" cy="6854456"/>
          </a:xfrm>
          <a:prstGeom prst="rect">
            <a:avLst/>
          </a:prstGeom>
          <a:solidFill>
            <a:srgbClr val="FFFFFF">
              <a:alpha val="100000"/>
            </a:srgb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endParaRPr lang="en-US"/>
          </a:p>
        </p:txBody>
      </p:sp>
      <p:sp>
        <p:nvSpPr>
          <p:cNvPr id="8" name="Rectangle 7"/>
          <p:cNvSpPr/>
          <p:nvPr/>
        </p:nvSpPr>
        <p:spPr>
          <a:xfrm>
            <a:off x="255291" y="5047394"/>
            <a:ext cx="73152" cy="169164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endParaRPr lang="en-US"/>
          </a:p>
        </p:txBody>
      </p:sp>
      <p:sp>
        <p:nvSpPr>
          <p:cNvPr id="9" name="Rectangle 8"/>
          <p:cNvSpPr/>
          <p:nvPr/>
        </p:nvSpPr>
        <p:spPr>
          <a:xfrm>
            <a:off x="255291" y="4796819"/>
            <a:ext cx="73152" cy="228600"/>
          </a:xfrm>
          <a:prstGeom prst="rect">
            <a:avLst/>
          </a:prstGeom>
          <a:solidFill>
            <a:schemeClr val="accent3">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endParaRPr lang="en-US"/>
          </a:p>
        </p:txBody>
      </p:sp>
      <p:sp>
        <p:nvSpPr>
          <p:cNvPr id="10" name="Rectangle 9"/>
          <p:cNvSpPr/>
          <p:nvPr/>
        </p:nvSpPr>
        <p:spPr>
          <a:xfrm>
            <a:off x="255291" y="4637685"/>
            <a:ext cx="73152" cy="137160"/>
          </a:xfrm>
          <a:prstGeom prst="rect">
            <a:avLst/>
          </a:prstGeom>
          <a:solidFill>
            <a:schemeClr val="bg2"/>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endParaRPr lang="en-US"/>
          </a:p>
        </p:txBody>
      </p:sp>
      <p:sp>
        <p:nvSpPr>
          <p:cNvPr id="11" name="Rectangle 10"/>
          <p:cNvSpPr/>
          <p:nvPr/>
        </p:nvSpPr>
        <p:spPr>
          <a:xfrm>
            <a:off x="255291" y="4542559"/>
            <a:ext cx="73152" cy="7315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endParaRPr lang="en-US" dirty="0"/>
          </a:p>
        </p:txBody>
      </p:sp>
      <p:sp>
        <p:nvSpPr>
          <p:cNvPr id="12" name="Rectangle 11"/>
          <p:cNvSpPr/>
          <p:nvPr/>
        </p:nvSpPr>
        <p:spPr>
          <a:xfrm>
            <a:off x="309558" y="680477"/>
            <a:ext cx="45720" cy="365760"/>
          </a:xfrm>
          <a:prstGeom prst="rect">
            <a:avLst/>
          </a:prstGeom>
          <a:solidFill>
            <a:srgbClr val="000000">
              <a:alpha val="10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endParaRPr lang="en-US" dirty="0"/>
          </a:p>
        </p:txBody>
      </p:sp>
      <p:sp>
        <p:nvSpPr>
          <p:cNvPr id="15" name="Rectangle 14"/>
          <p:cNvSpPr/>
          <p:nvPr/>
        </p:nvSpPr>
        <p:spPr>
          <a:xfrm>
            <a:off x="269073" y="680477"/>
            <a:ext cx="27432" cy="365760"/>
          </a:xfrm>
          <a:prstGeom prst="rect">
            <a:avLst/>
          </a:prstGeom>
          <a:solidFill>
            <a:srgbClr val="000000">
              <a:alpha val="10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endParaRPr lang="en-US" dirty="0"/>
          </a:p>
        </p:txBody>
      </p:sp>
      <p:sp>
        <p:nvSpPr>
          <p:cNvPr id="16" name="Rectangle 15"/>
          <p:cNvSpPr/>
          <p:nvPr/>
        </p:nvSpPr>
        <p:spPr>
          <a:xfrm>
            <a:off x="250020" y="680477"/>
            <a:ext cx="9144" cy="365760"/>
          </a:xfrm>
          <a:prstGeom prst="rect">
            <a:avLst/>
          </a:prstGeom>
          <a:solidFill>
            <a:srgbClr val="000000">
              <a:alpha val="10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endParaRPr lang="en-US"/>
          </a:p>
        </p:txBody>
      </p:sp>
      <p:sp>
        <p:nvSpPr>
          <p:cNvPr id="17" name="Rectangle 16"/>
          <p:cNvSpPr/>
          <p:nvPr/>
        </p:nvSpPr>
        <p:spPr>
          <a:xfrm>
            <a:off x="221768" y="680477"/>
            <a:ext cx="9144" cy="365760"/>
          </a:xfrm>
          <a:prstGeom prst="rect">
            <a:avLst/>
          </a:prstGeom>
          <a:solidFill>
            <a:srgbClr val="000000">
              <a:alpha val="10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a:endParaRPr lang="en-US" dirty="0"/>
          </a:p>
        </p:txBody>
      </p:sp>
      <p:sp>
        <p:nvSpPr>
          <p:cNvPr id="22" name="Title Placeholder 21"/>
          <p:cNvSpPr>
            <a:spLocks noGrp="1"/>
          </p:cNvSpPr>
          <p:nvPr>
            <p:ph type="title"/>
          </p:nvPr>
        </p:nvSpPr>
        <p:spPr>
          <a:xfrm>
            <a:off x="914400" y="512064"/>
            <a:ext cx="7772400" cy="914400"/>
          </a:xfrm>
          <a:prstGeom prst="rect">
            <a:avLst/>
          </a:prstGeom>
        </p:spPr>
        <p:txBody>
          <a:bodyPr vert="horz" anchor="t">
            <a:noAutofit/>
          </a:bodyPr>
          <a:lstStyle>
            <a:extLst/>
          </a:lstStyle>
          <a:p>
            <a:r>
              <a:rPr lang="en-US" smtClean="0"/>
              <a:t>Click to edit Master title style</a:t>
            </a:r>
            <a:endParaRPr lang="en-US" dirty="0"/>
          </a:p>
        </p:txBody>
      </p:sp>
      <p:sp>
        <p:nvSpPr>
          <p:cNvPr id="13" name="Text Placeholder 12"/>
          <p:cNvSpPr>
            <a:spLocks noGrp="1"/>
          </p:cNvSpPr>
          <p:nvPr>
            <p:ph type="body" idx="1"/>
          </p:nvPr>
        </p:nvSpPr>
        <p:spPr>
          <a:xfrm>
            <a:off x="914400" y="1783560"/>
            <a:ext cx="7772400" cy="4572000"/>
          </a:xfrm>
          <a:prstGeom prst="rect">
            <a:avLst/>
          </a:prstGeom>
        </p:spPr>
        <p:txBody>
          <a:bodyPr vert="horz">
            <a:normAutofit/>
          </a:bodyPr>
          <a:lstStyle>
            <a:extLs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4" name="Date Placeholder 13"/>
          <p:cNvSpPr>
            <a:spLocks noGrp="1"/>
          </p:cNvSpPr>
          <p:nvPr>
            <p:ph type="dt" sz="half" idx="2"/>
          </p:nvPr>
        </p:nvSpPr>
        <p:spPr>
          <a:xfrm>
            <a:off x="6477000" y="6416675"/>
            <a:ext cx="2133600" cy="365125"/>
          </a:xfrm>
          <a:prstGeom prst="rect">
            <a:avLst/>
          </a:prstGeom>
        </p:spPr>
        <p:txBody>
          <a:bodyPr vert="horz" anchor="b"/>
          <a:lstStyle>
            <a:lvl1pPr algn="l">
              <a:defRPr sz="1100">
                <a:solidFill>
                  <a:schemeClr val="tx2"/>
                </a:solidFill>
              </a:defRPr>
            </a:lvl1pPr>
            <a:extLst/>
          </a:lstStyle>
          <a:p>
            <a:fld id="{8D3816DF-213E-421B-92D3-C068DBB023D6}" type="datetimeFigureOut">
              <a:rPr lang="en-US" smtClean="0">
                <a:solidFill>
                  <a:schemeClr val="tx2"/>
                </a:solidFill>
              </a:rPr>
              <a:pPr/>
              <a:t>6/30/2006</a:t>
            </a:fld>
            <a:endParaRPr lang="en-US" sz="1100" dirty="0">
              <a:solidFill>
                <a:schemeClr val="tx2"/>
              </a:solidFill>
            </a:endParaRPr>
          </a:p>
        </p:txBody>
      </p:sp>
      <p:sp>
        <p:nvSpPr>
          <p:cNvPr id="3" name="Footer Placeholder 2"/>
          <p:cNvSpPr>
            <a:spLocks noGrp="1"/>
          </p:cNvSpPr>
          <p:nvPr>
            <p:ph type="ftr" sz="quarter" idx="3"/>
          </p:nvPr>
        </p:nvSpPr>
        <p:spPr>
          <a:xfrm>
            <a:off x="914400" y="6416675"/>
            <a:ext cx="5562600" cy="365125"/>
          </a:xfrm>
          <a:prstGeom prst="rect">
            <a:avLst/>
          </a:prstGeom>
        </p:spPr>
        <p:txBody>
          <a:bodyPr vert="horz" anchor="b"/>
          <a:lstStyle>
            <a:lvl1pPr algn="r">
              <a:defRPr sz="1100">
                <a:solidFill>
                  <a:schemeClr val="tx2"/>
                </a:solidFill>
              </a:defRPr>
            </a:lvl1pPr>
            <a:extLst/>
          </a:lstStyle>
          <a:p>
            <a:pPr algn="r"/>
            <a:endParaRPr lang="en-US" sz="1100" dirty="0">
              <a:solidFill>
                <a:schemeClr val="tx2"/>
              </a:solidFill>
            </a:endParaRPr>
          </a:p>
        </p:txBody>
      </p:sp>
      <p:sp>
        <p:nvSpPr>
          <p:cNvPr id="23" name="Slide Number Placeholder 22"/>
          <p:cNvSpPr>
            <a:spLocks noGrp="1"/>
          </p:cNvSpPr>
          <p:nvPr>
            <p:ph type="sldNum" sz="quarter" idx="4"/>
          </p:nvPr>
        </p:nvSpPr>
        <p:spPr>
          <a:xfrm>
            <a:off x="8610600" y="6416675"/>
            <a:ext cx="457200" cy="365125"/>
          </a:xfrm>
          <a:prstGeom prst="rect">
            <a:avLst/>
          </a:prstGeom>
        </p:spPr>
        <p:txBody>
          <a:bodyPr vert="horz" anchor="b"/>
          <a:lstStyle>
            <a:lvl1pPr algn="l">
              <a:defRPr sz="1200">
                <a:solidFill>
                  <a:schemeClr val="tx2"/>
                </a:solidFill>
              </a:defRPr>
            </a:lvl1pPr>
            <a:extLst/>
          </a:lstStyle>
          <a:p>
            <a:pPr algn="l"/>
            <a:fld id="{72AC53DF-4216-466D-99A7-94400E6C2A25}" type="slidenum">
              <a:rPr lang="en-US" sz="1200" smtClean="0">
                <a:solidFill>
                  <a:schemeClr val="tx2"/>
                </a:solidFill>
              </a:rPr>
              <a:pPr algn="l"/>
              <a:t>‹#›</a:t>
            </a:fld>
            <a:endParaRPr lang="en-US" sz="1200">
              <a:solidFill>
                <a:schemeClr val="tx2"/>
              </a:solidFill>
            </a:endParaRPr>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Lst>
  <p:txStyles>
    <p:titleStyle>
      <a:lvl1pPr algn="l" rtl="0" eaLnBrk="1" latinLnBrk="0" hangingPunct="1">
        <a:spcBef>
          <a:spcPct val="0"/>
        </a:spcBef>
        <a:buNone/>
        <a:defRPr sz="4000" kern="1200" spc="-150" baseline="0">
          <a:solidFill>
            <a:schemeClr val="tx2">
              <a:satMod val="200000"/>
            </a:schemeClr>
          </a:solidFill>
          <a:effectLst>
            <a:outerShdw blurRad="50800" dist="50800" dir="2700000" algn="tl" rotWithShape="0">
              <a:srgbClr val="000000">
                <a:alpha val="43137"/>
              </a:srgbClr>
            </a:outerShdw>
          </a:effectLst>
          <a:latin typeface="+mj-lt"/>
          <a:ea typeface="+mj-ea"/>
          <a:cs typeface="+mj-cs"/>
        </a:defRPr>
      </a:lvl1pPr>
      <a:extLst/>
    </p:titleStyle>
    <p:bodyStyle>
      <a:lvl1pPr marL="411480" indent="-342900" algn="l" rtl="0" eaLnBrk="1" latinLnBrk="0" hangingPunct="1">
        <a:spcBef>
          <a:spcPts val="700"/>
        </a:spcBef>
        <a:buSzPct val="95000"/>
        <a:buFont typeface="Wingdings"/>
        <a:buChar char=""/>
        <a:defRPr sz="3000" kern="1200">
          <a:solidFill>
            <a:schemeClr val="tx1"/>
          </a:solidFill>
          <a:latin typeface="+mn-lt"/>
          <a:ea typeface="+mn-ea"/>
          <a:cs typeface="+mn-cs"/>
        </a:defRPr>
      </a:lvl1pPr>
      <a:lvl2pPr marL="740664" indent="-285750" algn="l" rtl="0" eaLnBrk="1" latinLnBrk="0" hangingPunct="1">
        <a:spcBef>
          <a:spcPct val="20000"/>
        </a:spcBef>
        <a:buClr>
          <a:schemeClr val="accent2"/>
        </a:buClr>
        <a:buSzPct val="90000"/>
        <a:buFont typeface="Wingdings"/>
        <a:buChar char=""/>
        <a:defRPr sz="2600" kern="1200">
          <a:solidFill>
            <a:schemeClr val="tx1"/>
          </a:solidFill>
          <a:latin typeface="+mn-lt"/>
          <a:ea typeface="+mn-ea"/>
          <a:cs typeface="+mn-cs"/>
        </a:defRPr>
      </a:lvl2pPr>
      <a:lvl3pPr marL="996696" indent="-228600" algn="l" rtl="0" eaLnBrk="1" latinLnBrk="0" hangingPunct="1">
        <a:spcBef>
          <a:spcPct val="20000"/>
        </a:spcBef>
        <a:buClr>
          <a:schemeClr val="accent2"/>
        </a:buClr>
        <a:buFont typeface="Wingdings 2"/>
        <a:buChar char=""/>
        <a:defRPr sz="2400" kern="1200">
          <a:solidFill>
            <a:schemeClr val="tx1"/>
          </a:solidFill>
          <a:latin typeface="+mn-lt"/>
          <a:ea typeface="+mn-ea"/>
          <a:cs typeface="+mn-cs"/>
        </a:defRPr>
      </a:lvl3pPr>
      <a:lvl4pPr marL="1261872" indent="-228600" algn="l" rtl="0" eaLnBrk="1" latinLnBrk="0" hangingPunct="1">
        <a:spcBef>
          <a:spcPct val="20000"/>
        </a:spcBef>
        <a:buClr>
          <a:schemeClr val="accent3"/>
        </a:buClr>
        <a:buFont typeface="Wingdings 3"/>
        <a:buChar char=""/>
        <a:defRPr sz="2200" kern="1200">
          <a:solidFill>
            <a:schemeClr val="tx1"/>
          </a:solidFill>
          <a:latin typeface="+mn-lt"/>
          <a:ea typeface="+mn-ea"/>
          <a:cs typeface="+mn-cs"/>
        </a:defRPr>
      </a:lvl4pPr>
      <a:lvl5pPr marL="1481328" indent="-210312" algn="l" rtl="0" eaLnBrk="1" latinLnBrk="0" hangingPunct="1">
        <a:spcBef>
          <a:spcPct val="20000"/>
        </a:spcBef>
        <a:buClr>
          <a:schemeClr val="accent3"/>
        </a:buClr>
        <a:buFont typeface="Wingdings 2"/>
        <a:buChar char=""/>
        <a:defRPr sz="2000" kern="1200">
          <a:solidFill>
            <a:schemeClr val="tx1"/>
          </a:solidFill>
          <a:latin typeface="+mn-lt"/>
          <a:ea typeface="+mn-ea"/>
          <a:cs typeface="+mn-cs"/>
        </a:defRPr>
      </a:lvl5pPr>
      <a:lvl6pPr marL="1709928" indent="-210312" algn="l" rtl="0" eaLnBrk="1" latinLnBrk="0" hangingPunct="1">
        <a:spcBef>
          <a:spcPct val="20000"/>
        </a:spcBef>
        <a:buClr>
          <a:schemeClr val="accent3"/>
        </a:buClr>
        <a:buFont typeface="Wingdings 2"/>
        <a:buChar char=""/>
        <a:defRPr sz="1800" kern="1200">
          <a:solidFill>
            <a:schemeClr val="tx1"/>
          </a:solidFill>
          <a:latin typeface="+mn-lt"/>
          <a:ea typeface="+mn-ea"/>
          <a:cs typeface="+mn-cs"/>
        </a:defRPr>
      </a:lvl6pPr>
      <a:lvl7pPr marL="1901952" indent="-182880" algn="l" rtl="0" eaLnBrk="1" latinLnBrk="0" hangingPunct="1">
        <a:spcBef>
          <a:spcPct val="20000"/>
        </a:spcBef>
        <a:buClr>
          <a:schemeClr val="accent4"/>
        </a:buClr>
        <a:buFont typeface="Wingdings 2"/>
        <a:buChar char=""/>
        <a:defRPr sz="1600" kern="1200">
          <a:solidFill>
            <a:schemeClr val="tx1"/>
          </a:solidFill>
          <a:latin typeface="+mn-lt"/>
          <a:ea typeface="+mn-ea"/>
          <a:cs typeface="+mn-cs"/>
        </a:defRPr>
      </a:lvl7pPr>
      <a:lvl8pPr marL="2093976" indent="-182880" algn="l" rtl="0" eaLnBrk="1" latinLnBrk="0" hangingPunct="1">
        <a:spcBef>
          <a:spcPct val="20000"/>
        </a:spcBef>
        <a:buClr>
          <a:schemeClr val="accent4"/>
        </a:buClr>
        <a:buFont typeface="Wingdings 2"/>
        <a:buChar char=""/>
        <a:defRPr sz="1600" kern="1200">
          <a:solidFill>
            <a:schemeClr val="tx1"/>
          </a:solidFill>
          <a:latin typeface="+mn-lt"/>
          <a:ea typeface="+mn-ea"/>
          <a:cs typeface="+mn-cs"/>
        </a:defRPr>
      </a:lvl8pPr>
      <a:lvl9pPr marL="2286000" indent="-182880" algn="l" rtl="0" eaLnBrk="1" latinLnBrk="0" hangingPunct="1">
        <a:spcBef>
          <a:spcPct val="20000"/>
        </a:spcBef>
        <a:buClr>
          <a:schemeClr val="accent4"/>
        </a:buClr>
        <a:buFont typeface="Wingdings 2"/>
        <a:buChar char=""/>
        <a:defRPr sz="1600" kern="1200">
          <a:solidFill>
            <a:schemeClr val="tx1"/>
          </a:solidFill>
          <a:latin typeface="+mn-lt"/>
          <a:ea typeface="+mn-ea"/>
          <a:cs typeface="+mn-cs"/>
        </a:defRPr>
      </a:lvl9pPr>
      <a:extLst/>
    </p:bodyStyle>
    <p:otherStyle>
      <a:lvl1pPr marL="0" algn="l" rtl="0" eaLnBrk="1" hangingPunct="1">
        <a:defRPr kern="1200">
          <a:solidFill>
            <a:schemeClr val="tx1"/>
          </a:solidFill>
          <a:latin typeface="+mn-lt"/>
          <a:ea typeface="+mn-ea"/>
          <a:cs typeface="+mn-cs"/>
        </a:defRPr>
      </a:lvl1pPr>
      <a:lvl2pPr marL="457200" algn="l" rtl="0" eaLnBrk="1" hangingPunct="1">
        <a:defRPr kern="1200">
          <a:solidFill>
            <a:schemeClr val="tx1"/>
          </a:solidFill>
          <a:latin typeface="+mn-lt"/>
          <a:ea typeface="+mn-ea"/>
          <a:cs typeface="+mn-cs"/>
        </a:defRPr>
      </a:lvl2pPr>
      <a:lvl3pPr marL="914400" algn="l" rtl="0" eaLnBrk="1" hangingPunct="1">
        <a:defRPr kern="1200">
          <a:solidFill>
            <a:schemeClr val="tx1"/>
          </a:solidFill>
          <a:latin typeface="+mn-lt"/>
          <a:ea typeface="+mn-ea"/>
          <a:cs typeface="+mn-cs"/>
        </a:defRPr>
      </a:lvl3pPr>
      <a:lvl4pPr marL="1371600" algn="l" rtl="0" eaLnBrk="1" hangingPunct="1">
        <a:defRPr kern="1200">
          <a:solidFill>
            <a:schemeClr val="tx1"/>
          </a:solidFill>
          <a:latin typeface="+mn-lt"/>
          <a:ea typeface="+mn-ea"/>
          <a:cs typeface="+mn-cs"/>
        </a:defRPr>
      </a:lvl4pPr>
      <a:lvl5pPr marL="1828800" algn="l" rtl="0" eaLnBrk="1" hangingPunct="1">
        <a:defRPr kern="1200">
          <a:solidFill>
            <a:schemeClr val="tx1"/>
          </a:solidFill>
          <a:latin typeface="+mn-lt"/>
          <a:ea typeface="+mn-ea"/>
          <a:cs typeface="+mn-cs"/>
        </a:defRPr>
      </a:lvl5pPr>
      <a:lvl6pPr marL="2286000" algn="l" rtl="0" eaLnBrk="1" hangingPunct="1">
        <a:defRPr kern="1200">
          <a:solidFill>
            <a:schemeClr val="tx1"/>
          </a:solidFill>
          <a:latin typeface="+mn-lt"/>
          <a:ea typeface="+mn-ea"/>
          <a:cs typeface="+mn-cs"/>
        </a:defRPr>
      </a:lvl6pPr>
      <a:lvl7pPr marL="2743200" algn="l" rtl="0" eaLnBrk="1" hangingPunct="1">
        <a:defRPr kern="1200">
          <a:solidFill>
            <a:schemeClr val="tx1"/>
          </a:solidFill>
          <a:latin typeface="+mn-lt"/>
          <a:ea typeface="+mn-ea"/>
          <a:cs typeface="+mn-cs"/>
        </a:defRPr>
      </a:lvl7pPr>
      <a:lvl8pPr marL="3200400" algn="l" rtl="0" eaLnBrk="1" hangingPunct="1">
        <a:defRPr kern="1200">
          <a:solidFill>
            <a:schemeClr val="tx1"/>
          </a:solidFill>
          <a:latin typeface="+mn-lt"/>
          <a:ea typeface="+mn-ea"/>
          <a:cs typeface="+mn-cs"/>
        </a:defRPr>
      </a:lvl8pPr>
      <a:lvl9pPr marL="3657600" algn="l" rtl="0" eaLnBrk="1" hangingPunct="1">
        <a:defRPr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3" Type="http://schemas.openxmlformats.org/officeDocument/2006/relationships/diagramData" Target="../diagrams/data1.xml"/><Relationship Id="rId2" Type="http://schemas.openxmlformats.org/officeDocument/2006/relationships/notesSlide" Target="../notesSlides/notesSlide2.xml"/><Relationship Id="rId1" Type="http://schemas.openxmlformats.org/officeDocument/2006/relationships/slideLayout" Target="../slideLayouts/slideLayout4.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6.xml"/><Relationship Id="rId1" Type="http://schemas.openxmlformats.org/officeDocument/2006/relationships/slideLayout" Target="../slideLayouts/slideLayout4.xml"/><Relationship Id="rId4" Type="http://schemas.openxmlformats.org/officeDocument/2006/relationships/image" Target="../media/image3.png"/></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diagramData" Target="../diagrams/data2.xml"/><Relationship Id="rId2" Type="http://schemas.openxmlformats.org/officeDocument/2006/relationships/notesSlide" Target="../notesSlides/notesSlide8.xml"/><Relationship Id="rId1" Type="http://schemas.openxmlformats.org/officeDocument/2006/relationships/slideLayout" Target="../slideLayouts/slideLayout4.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9.xml.rels><?xml version="1.0" encoding="UTF-8" standalone="yes"?>
<Relationships xmlns="http://schemas.openxmlformats.org/package/2006/relationships"><Relationship Id="rId3" Type="http://schemas.openxmlformats.org/officeDocument/2006/relationships/diagramData" Target="../diagrams/data3.xml"/><Relationship Id="rId2" Type="http://schemas.openxmlformats.org/officeDocument/2006/relationships/notesSlide" Target="../notesSlides/notesSlide9.xml"/><Relationship Id="rId1" Type="http://schemas.openxmlformats.org/officeDocument/2006/relationships/slideLayout" Target="../slideLayouts/slideLayout7.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10.xml.rels><?xml version="1.0" encoding="UTF-8" standalone="yes"?>
<Relationships xmlns="http://schemas.openxmlformats.org/package/2006/relationships"><Relationship Id="rId3" Type="http://schemas.openxmlformats.org/officeDocument/2006/relationships/diagramData" Target="../diagrams/data4.xml"/><Relationship Id="rId2" Type="http://schemas.openxmlformats.org/officeDocument/2006/relationships/notesSlide" Target="../notesSlides/notesSlide10.xml"/><Relationship Id="rId1" Type="http://schemas.openxmlformats.org/officeDocument/2006/relationships/slideLayout" Target="../slideLayouts/slideLayout7.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2.xml"/><Relationship Id="rId1" Type="http://schemas.openxmlformats.org/officeDocument/2006/relationships/slideLayout" Target="../slideLayouts/slideLayout4.xml"/><Relationship Id="rId5" Type="http://schemas.openxmlformats.org/officeDocument/2006/relationships/image" Target="../media/image6.png"/><Relationship Id="rId4" Type="http://schemas.openxmlformats.org/officeDocument/2006/relationships/image" Target="../media/image5.png"/></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3.xml"/><Relationship Id="rId1" Type="http://schemas.openxmlformats.org/officeDocument/2006/relationships/slideLayout" Target="../slideLayouts/slideLayout4.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1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4.xml"/><Relationship Id="rId1" Type="http://schemas.openxmlformats.org/officeDocument/2006/relationships/slideLayout" Target="../slideLayouts/slideLayout4.xml"/><Relationship Id="rId5" Type="http://schemas.openxmlformats.org/officeDocument/2006/relationships/image" Target="../media/image13.png"/><Relationship Id="rId4" Type="http://schemas.openxmlformats.org/officeDocument/2006/relationships/image" Target="../media/image12.png"/></Relationships>
</file>

<file path=ppt/slides/_rels/slide15.xml.rels><?xml version="1.0" encoding="UTF-8" standalone="yes"?>
<Relationships xmlns="http://schemas.openxmlformats.org/package/2006/relationships"><Relationship Id="rId8" Type="http://schemas.openxmlformats.org/officeDocument/2006/relationships/diagramLayout" Target="../diagrams/layout6.xml"/><Relationship Id="rId13" Type="http://schemas.openxmlformats.org/officeDocument/2006/relationships/diagramQuickStyle" Target="../diagrams/quickStyle7.xml"/><Relationship Id="rId3" Type="http://schemas.openxmlformats.org/officeDocument/2006/relationships/diagramData" Target="../diagrams/data5.xml"/><Relationship Id="rId7" Type="http://schemas.openxmlformats.org/officeDocument/2006/relationships/diagramData" Target="../diagrams/data6.xml"/><Relationship Id="rId12" Type="http://schemas.openxmlformats.org/officeDocument/2006/relationships/diagramLayout" Target="../diagrams/layout7.xml"/><Relationship Id="rId17" Type="http://schemas.openxmlformats.org/officeDocument/2006/relationships/chart" Target="../charts/chart3.xml"/><Relationship Id="rId2" Type="http://schemas.openxmlformats.org/officeDocument/2006/relationships/notesSlide" Target="../notesSlides/notesSlide15.xml"/><Relationship Id="rId16" Type="http://schemas.openxmlformats.org/officeDocument/2006/relationships/chart" Target="../charts/chart2.xml"/><Relationship Id="rId1" Type="http://schemas.openxmlformats.org/officeDocument/2006/relationships/slideLayout" Target="../slideLayouts/slideLayout4.xml"/><Relationship Id="rId6" Type="http://schemas.openxmlformats.org/officeDocument/2006/relationships/diagramColors" Target="../diagrams/colors5.xml"/><Relationship Id="rId11" Type="http://schemas.openxmlformats.org/officeDocument/2006/relationships/diagramData" Target="../diagrams/data7.xml"/><Relationship Id="rId5" Type="http://schemas.openxmlformats.org/officeDocument/2006/relationships/diagramQuickStyle" Target="../diagrams/quickStyle5.xml"/><Relationship Id="rId15" Type="http://schemas.openxmlformats.org/officeDocument/2006/relationships/chart" Target="../charts/chart1.xml"/><Relationship Id="rId10" Type="http://schemas.openxmlformats.org/officeDocument/2006/relationships/diagramColors" Target="../diagrams/colors6.xml"/><Relationship Id="rId4" Type="http://schemas.openxmlformats.org/officeDocument/2006/relationships/diagramLayout" Target="../diagrams/layout5.xml"/><Relationship Id="rId9" Type="http://schemas.openxmlformats.org/officeDocument/2006/relationships/diagramQuickStyle" Target="../diagrams/quickStyle6.xml"/><Relationship Id="rId14" Type="http://schemas.openxmlformats.org/officeDocument/2006/relationships/diagramColors" Target="../diagrams/colors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7.xml"/><Relationship Id="rId1" Type="http://schemas.openxmlformats.org/officeDocument/2006/relationships/slideLayout" Target="../slideLayouts/slideLayout4.xml"/><Relationship Id="rId5" Type="http://schemas.openxmlformats.org/officeDocument/2006/relationships/image" Target="../media/image16.png"/><Relationship Id="rId4" Type="http://schemas.openxmlformats.org/officeDocument/2006/relationships/image" Target="../media/image15.png"/></Relationships>
</file>

<file path=ppt/slides/_rels/slide1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8.xml"/><Relationship Id="rId1" Type="http://schemas.openxmlformats.org/officeDocument/2006/relationships/slideLayout" Target="../slideLayouts/slideLayout4.xml"/><Relationship Id="rId4" Type="http://schemas.openxmlformats.org/officeDocument/2006/relationships/image" Target="../media/image1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a:spLocks noGrp="1"/>
          </p:cNvSpPr>
          <p:nvPr>
            <p:ph type="title"/>
          </p:nvPr>
        </p:nvSpPr>
        <p:spPr/>
        <p:txBody>
          <a:bodyPr/>
          <a:lstStyle>
            <a:extLst/>
          </a:lstStyle>
          <a:p>
            <a:r>
              <a:rPr smtClean="0"/>
              <a:t>Introducing PowerPoint </a:t>
            </a:r>
            <a:r>
              <a:rPr smtClean="0">
                <a:solidFill>
                  <a:schemeClr val="accent1"/>
                </a:solidFill>
              </a:rPr>
              <a:t>2007</a:t>
            </a:r>
            <a:endParaRPr lang="en-US" dirty="0"/>
          </a:p>
        </p:txBody>
      </p:sp>
      <p:sp>
        <p:nvSpPr>
          <p:cNvPr id="5" name="Rectangle 4"/>
          <p:cNvSpPr>
            <a:spLocks noGrp="1"/>
          </p:cNvSpPr>
          <p:nvPr>
            <p:ph type="body" idx="1"/>
          </p:nvPr>
        </p:nvSpPr>
        <p:spPr/>
        <p:txBody>
          <a:bodyPr/>
          <a:lstStyle>
            <a:extLst/>
          </a:lstStyle>
          <a:p>
            <a:r>
              <a:rPr lang="en-US" dirty="0" smtClean="0"/>
              <a:t>A tour of new features</a:t>
            </a:r>
            <a:endParaRPr lang="en-US"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noGrp="1"/>
          </p:cNvSpPr>
          <p:nvPr>
            <p:ph type="title"/>
          </p:nvPr>
        </p:nvSpPr>
        <p:spPr/>
        <p:txBody>
          <a:bodyPr/>
          <a:lstStyle>
            <a:extLst/>
          </a:lstStyle>
          <a:p>
            <a:r>
              <a:rPr lang="en-US" dirty="0" smtClean="0"/>
              <a:t>PowerPoint </a:t>
            </a:r>
            <a:r>
              <a:rPr lang="en-US" dirty="0" smtClean="0">
                <a:solidFill>
                  <a:schemeClr val="accent1"/>
                </a:solidFill>
              </a:rPr>
              <a:t>2007</a:t>
            </a:r>
            <a:endParaRPr lang="en-US" dirty="0">
              <a:solidFill>
                <a:schemeClr val="accent1"/>
              </a:solidFill>
            </a:endParaRPr>
          </a:p>
        </p:txBody>
      </p:sp>
      <p:sp>
        <p:nvSpPr>
          <p:cNvPr id="3" name="Rectangle 2"/>
          <p:cNvSpPr>
            <a:spLocks noGrp="1"/>
          </p:cNvSpPr>
          <p:nvPr>
            <p:ph sz="half" idx="1"/>
          </p:nvPr>
        </p:nvSpPr>
        <p:spPr/>
        <p:txBody>
          <a:bodyPr/>
          <a:lstStyle>
            <a:extLst/>
          </a:lstStyle>
          <a:p>
            <a:pPr>
              <a:lnSpc>
                <a:spcPct val="114000"/>
              </a:lnSpc>
            </a:pPr>
            <a:r>
              <a:rPr lang="en-US" dirty="0" smtClean="0"/>
              <a:t>This presentation demonstrates the new capabilities of PowerPoint through examples. You can view it in Slide Show or by browsing through the slides in Normal View. These slides are designed to give you great ideas for the presentations you’ll create in PowerPoint 2007!</a:t>
            </a:r>
            <a:endParaRPr lang="en-US" sz="2400" dirty="0" smtClean="0"/>
          </a:p>
          <a:p>
            <a:endParaRPr lang="en-US" dirty="0"/>
          </a:p>
        </p:txBody>
      </p:sp>
      <p:graphicFrame>
        <p:nvGraphicFramePr>
          <p:cNvPr id="5" name="Content Placeholder 4"/>
          <p:cNvGraphicFramePr>
            <a:graphicFrameLocks noGrp="1"/>
          </p:cNvGraphicFramePr>
          <p:nvPr>
            <p:ph sz="half" idx="2"/>
          </p:nvPr>
        </p:nvGraphicFramePr>
        <p:xfrm>
          <a:off x="4724400" y="1676400"/>
          <a:ext cx="4419600" cy="452596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accent2"/>
        </a:solidFill>
        <a:effectLst/>
      </p:bgPr>
    </p:bg>
    <p:spTree>
      <p:nvGrpSpPr>
        <p:cNvPr id="1" name=""/>
        <p:cNvGrpSpPr/>
        <p:nvPr/>
      </p:nvGrpSpPr>
      <p:grpSpPr>
        <a:xfrm>
          <a:off x="0" y="0"/>
          <a:ext cx="0" cy="0"/>
          <a:chOff x="0" y="0"/>
          <a:chExt cx="0" cy="0"/>
        </a:xfrm>
      </p:grpSpPr>
      <p:sp>
        <p:nvSpPr>
          <p:cNvPr id="2" name="Rectangle 1"/>
          <p:cNvSpPr>
            <a:spLocks noGrp="1"/>
          </p:cNvSpPr>
          <p:nvPr>
            <p:ph type="title"/>
          </p:nvPr>
        </p:nvSpPr>
        <p:spPr/>
        <p:txBody>
          <a:bodyPr/>
          <a:lstStyle>
            <a:extLst/>
          </a:lstStyle>
          <a:p>
            <a:r>
              <a:rPr smtClean="0"/>
              <a:t>Text, Graphics &amp; Pictures</a:t>
            </a:r>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noGrp="1"/>
          </p:cNvSpPr>
          <p:nvPr>
            <p:ph type="title"/>
          </p:nvPr>
        </p:nvSpPr>
        <p:spPr/>
        <p:txBody>
          <a:bodyPr/>
          <a:lstStyle>
            <a:extLst/>
          </a:lstStyle>
          <a:p>
            <a:r>
              <a:rPr lang="en-US" dirty="0" smtClean="0"/>
              <a:t>Superior Text</a:t>
            </a:r>
            <a:endParaRPr lang="en-US" dirty="0"/>
          </a:p>
        </p:txBody>
      </p:sp>
      <p:sp>
        <p:nvSpPr>
          <p:cNvPr id="3" name="Rectangle 2"/>
          <p:cNvSpPr>
            <a:spLocks noGrp="1"/>
          </p:cNvSpPr>
          <p:nvPr>
            <p:ph sz="half" idx="1"/>
          </p:nvPr>
        </p:nvSpPr>
        <p:spPr>
          <a:xfrm>
            <a:off x="464344" y="1600200"/>
            <a:ext cx="4038600" cy="4525963"/>
          </a:xfrm>
        </p:spPr>
        <p:txBody>
          <a:bodyPr/>
          <a:lstStyle>
            <a:extLst/>
          </a:lstStyle>
          <a:p>
            <a:pPr>
              <a:lnSpc>
                <a:spcPct val="114000"/>
              </a:lnSpc>
            </a:pPr>
            <a:r>
              <a:rPr lang="en-US" dirty="0" smtClean="0"/>
              <a:t>Text in PowerPoint 2007 has learned new tricks. There are handy features like strikethrough and advanced features like character spacing control. And you’ll look your best with soft shadows and the ability to put “WordArt” styles right onto your slide text.</a:t>
            </a:r>
            <a:endParaRPr lang="en-US" sz="2400" dirty="0"/>
          </a:p>
        </p:txBody>
      </p:sp>
      <p:sp>
        <p:nvSpPr>
          <p:cNvPr id="6" name="TextBox 5"/>
          <p:cNvSpPr txBox="1"/>
          <p:nvPr/>
        </p:nvSpPr>
        <p:spPr>
          <a:xfrm>
            <a:off x="4878259" y="3901369"/>
            <a:ext cx="3427541" cy="731520"/>
          </a:xfrm>
          <a:prstGeom prst="rect">
            <a:avLst/>
          </a:prstGeom>
          <a:noFill/>
        </p:spPr>
        <p:txBody>
          <a:bodyPr wrap="none" rtlCol="0" anchor="ctr">
            <a:spAutoFit/>
          </a:bodyPr>
          <a:lstStyle>
            <a:extLst/>
          </a:lstStyle>
          <a:p>
            <a:r>
              <a:rPr lang="en-US" sz="3200" spc="-300" dirty="0" smtClean="0">
                <a:latin typeface="Gill Sans MT"/>
              </a:rPr>
              <a:t>Character</a:t>
            </a:r>
            <a:r>
              <a:rPr lang="en-US" sz="3200" spc="300" dirty="0" smtClean="0">
                <a:latin typeface="Gill Sans MT"/>
              </a:rPr>
              <a:t> </a:t>
            </a:r>
            <a:r>
              <a:rPr lang="en-US" sz="3200" spc="600" dirty="0" smtClean="0">
                <a:latin typeface="Gill Sans MT"/>
              </a:rPr>
              <a:t>Spacing</a:t>
            </a:r>
            <a:endParaRPr lang="en-US" sz="3200" spc="600" dirty="0">
              <a:latin typeface="Gill Sans MT"/>
            </a:endParaRPr>
          </a:p>
        </p:txBody>
      </p:sp>
      <p:sp>
        <p:nvSpPr>
          <p:cNvPr id="7" name="Rectangle 6"/>
          <p:cNvSpPr/>
          <p:nvPr/>
        </p:nvSpPr>
        <p:spPr>
          <a:xfrm>
            <a:off x="4878259" y="3070753"/>
            <a:ext cx="1649491" cy="731520"/>
          </a:xfrm>
          <a:prstGeom prst="rect">
            <a:avLst/>
          </a:prstGeom>
        </p:spPr>
        <p:txBody>
          <a:bodyPr wrap="none" anchor="ctr">
            <a:spAutoFit/>
          </a:bodyPr>
          <a:lstStyle>
            <a:extLst/>
          </a:lstStyle>
          <a:p>
            <a:r>
              <a:rPr lang="en-US" sz="4000" spc="-150" dirty="0" smtClean="0">
                <a:latin typeface="Gill Sans MT"/>
              </a:rPr>
              <a:t>Kerning</a:t>
            </a:r>
            <a:endParaRPr lang="en-US" sz="4000" dirty="0">
              <a:latin typeface="Gill Sans MT"/>
            </a:endParaRPr>
          </a:p>
        </p:txBody>
      </p:sp>
      <p:sp>
        <p:nvSpPr>
          <p:cNvPr id="9" name="Rectangle 8"/>
          <p:cNvSpPr/>
          <p:nvPr/>
        </p:nvSpPr>
        <p:spPr>
          <a:xfrm>
            <a:off x="4878259" y="5562600"/>
            <a:ext cx="2446504" cy="731520"/>
          </a:xfrm>
          <a:prstGeom prst="rect">
            <a:avLst/>
          </a:prstGeom>
        </p:spPr>
        <p:txBody>
          <a:bodyPr wrap="none" anchor="ctr">
            <a:spAutoFit/>
          </a:bodyPr>
          <a:lstStyle>
            <a:extLst/>
          </a:lstStyle>
          <a:p>
            <a:r>
              <a:rPr lang="en-US" sz="3200" strike="sngStrike" kern="100" dirty="0" smtClean="0">
                <a:latin typeface="Gill Sans MT"/>
              </a:rPr>
              <a:t>Strikethrough</a:t>
            </a:r>
            <a:endParaRPr lang="en-US" sz="3200" dirty="0">
              <a:latin typeface="Gill Sans MT"/>
            </a:endParaRPr>
          </a:p>
        </p:txBody>
      </p:sp>
      <p:sp>
        <p:nvSpPr>
          <p:cNvPr id="11" name="Rectangle 10"/>
          <p:cNvSpPr/>
          <p:nvPr/>
        </p:nvSpPr>
        <p:spPr>
          <a:xfrm>
            <a:off x="4878259" y="4731985"/>
            <a:ext cx="2945037" cy="731520"/>
          </a:xfrm>
          <a:prstGeom prst="rect">
            <a:avLst/>
          </a:prstGeom>
        </p:spPr>
        <p:txBody>
          <a:bodyPr wrap="none" anchor="ctr">
            <a:spAutoFit/>
          </a:bodyPr>
          <a:lstStyle>
            <a:extLst/>
          </a:lstStyle>
          <a:p>
            <a:r>
              <a:rPr lang="en-US" sz="3200" u="heavy" kern="100" dirty="0" smtClean="0">
                <a:uFill>
                  <a:solidFill>
                    <a:schemeClr val="accent1"/>
                  </a:solidFill>
                </a:uFill>
                <a:latin typeface="Gill Sans MT"/>
              </a:rPr>
              <a:t>Styled Underline</a:t>
            </a:r>
            <a:endParaRPr lang="en-US" sz="3200" u="heavy" dirty="0">
              <a:uFill>
                <a:solidFill>
                  <a:schemeClr val="accent1"/>
                </a:solidFill>
              </a:uFill>
              <a:latin typeface="Gill Sans MT"/>
            </a:endParaRPr>
          </a:p>
        </p:txBody>
      </p:sp>
      <p:sp>
        <p:nvSpPr>
          <p:cNvPr id="12" name="TextBox 11"/>
          <p:cNvSpPr txBox="1"/>
          <p:nvPr/>
        </p:nvSpPr>
        <p:spPr>
          <a:xfrm>
            <a:off x="4878259" y="1371600"/>
            <a:ext cx="2766911" cy="731520"/>
          </a:xfrm>
          <a:prstGeom prst="rect">
            <a:avLst/>
          </a:prstGeom>
          <a:noFill/>
        </p:spPr>
        <p:txBody>
          <a:bodyPr wrap="none" rtlCol="0">
            <a:spAutoFit/>
          </a:bodyPr>
          <a:lstStyle>
            <a:extLst/>
          </a:lstStyle>
          <a:p>
            <a:r>
              <a:rPr lang="en-US" sz="4000" dirty="0" smtClean="0">
                <a:ln w="18415" cap="flat" cmpd="sng">
                  <a:solidFill>
                    <a:srgbClr val="FFFFFF"/>
                  </a:solidFill>
                  <a:prstDash val="solid"/>
                  <a:miter lim="800000"/>
                </a:ln>
                <a:solidFill>
                  <a:srgbClr val="FFFFFF"/>
                </a:solidFill>
                <a:effectLst>
                  <a:outerShdw blurRad="63500" dir="3600000" algn="tl" rotWithShape="0">
                    <a:srgbClr val="000000">
                      <a:alpha val="70000"/>
                    </a:srgbClr>
                  </a:outerShdw>
                </a:effectLst>
                <a:latin typeface="Gill Sans MT"/>
              </a:rPr>
              <a:t>Soft Shadow</a:t>
            </a:r>
            <a:endParaRPr lang="en-US" sz="4000" dirty="0">
              <a:ln w="18415" cap="flat" cmpd="sng">
                <a:solidFill>
                  <a:srgbClr val="FFFFFF"/>
                </a:solidFill>
                <a:miter lim="800000"/>
              </a:ln>
              <a:solidFill>
                <a:srgbClr val="FFFFFF"/>
              </a:solidFill>
              <a:effectLst>
                <a:outerShdw blurRad="63500" dir="3600000" algn="tl" rotWithShape="0">
                  <a:srgbClr val="000000">
                    <a:alpha val="70000"/>
                  </a:srgbClr>
                </a:outerShdw>
              </a:effectLst>
              <a:latin typeface="Gill Sans MT"/>
            </a:endParaRPr>
          </a:p>
        </p:txBody>
      </p:sp>
      <p:sp>
        <p:nvSpPr>
          <p:cNvPr id="14" name="TextBox 13"/>
          <p:cNvSpPr txBox="1"/>
          <p:nvPr/>
        </p:nvSpPr>
        <p:spPr>
          <a:xfrm>
            <a:off x="4878259" y="2202216"/>
            <a:ext cx="1939249" cy="769441"/>
          </a:xfrm>
          <a:prstGeom prst="rect">
            <a:avLst/>
          </a:prstGeom>
          <a:noFill/>
        </p:spPr>
        <p:txBody>
          <a:bodyPr wrap="none" rtlCol="0">
            <a:spAutoFit/>
            <a:scene3d>
              <a:camera prst="orthographicFront"/>
              <a:lightRig rig="glow" dir="tl">
                <a:rot lat="0" lon="0" rev="5400000"/>
              </a:lightRig>
            </a:scene3d>
            <a:sp3d contourW="12700">
              <a:bevelT w="25400" h="25400"/>
              <a:contourClr>
                <a:schemeClr val="accent6">
                  <a:shade val="73000"/>
                </a:schemeClr>
              </a:contourClr>
            </a:sp3d>
          </a:bodyPr>
          <a:lstStyle>
            <a:extLst/>
          </a:lstStyle>
          <a:p>
            <a:r>
              <a:rPr lang="en-US" sz="4400" b="1" dirty="0" smtClean="0">
                <a:ln w="11430"/>
                <a:solidFill>
                  <a:schemeClr val="accent1"/>
                </a:solidFill>
                <a:effectLst>
                  <a:outerShdw blurRad="80000" dist="40000" dir="5040000" algn="tl">
                    <a:srgbClr val="000000">
                      <a:alpha val="30000"/>
                    </a:srgbClr>
                  </a:outerShdw>
                </a:effectLst>
                <a:latin typeface="Gill Sans MT"/>
              </a:rPr>
              <a:t>Effects</a:t>
            </a:r>
            <a:endParaRPr lang="en-US" sz="4400" b="1" dirty="0">
              <a:solidFill>
                <a:schemeClr val="accent1"/>
              </a:solidFill>
              <a:latin typeface="Gill Sans MT"/>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noGrp="1"/>
          </p:cNvSpPr>
          <p:nvPr>
            <p:ph type="title"/>
          </p:nvPr>
        </p:nvSpPr>
        <p:spPr/>
        <p:txBody>
          <a:bodyPr/>
          <a:lstStyle>
            <a:extLst/>
          </a:lstStyle>
          <a:p>
            <a:r>
              <a:rPr lang="en-US" dirty="0" smtClean="0"/>
              <a:t>The Power of OfficeArt Graphics</a:t>
            </a:r>
            <a:endParaRPr lang="en-US" dirty="0"/>
          </a:p>
        </p:txBody>
      </p:sp>
      <p:sp>
        <p:nvSpPr>
          <p:cNvPr id="3" name="Rectangle 2"/>
          <p:cNvSpPr>
            <a:spLocks noGrp="1"/>
          </p:cNvSpPr>
          <p:nvPr>
            <p:ph sz="half" idx="1"/>
          </p:nvPr>
        </p:nvSpPr>
        <p:spPr/>
        <p:txBody>
          <a:bodyPr/>
          <a:lstStyle>
            <a:extLst/>
          </a:lstStyle>
          <a:p>
            <a:r>
              <a:rPr lang="en-US" dirty="0" smtClean="0"/>
              <a:t>Make a statement with great looking graphics. PowerPoint makes it easy to produce visuals that used to require multiple applications to accomplish. Easily apply soft shadows, reflections, glows, bevels, 3D and more!</a:t>
            </a:r>
            <a:endParaRPr lang="en-US" dirty="0"/>
          </a:p>
          <a:p>
            <a:endParaRPr lang="en-US" dirty="0"/>
          </a:p>
        </p:txBody>
      </p:sp>
      <p:sp>
        <p:nvSpPr>
          <p:cNvPr id="5" name="Rounded Rectangle 4"/>
          <p:cNvSpPr/>
          <p:nvPr/>
        </p:nvSpPr>
        <p:spPr>
          <a:xfrm>
            <a:off x="5295900" y="1600200"/>
            <a:ext cx="2819400" cy="731520"/>
          </a:xfrm>
          <a:prstGeom prst="roundRect">
            <a:avLst>
              <a:gd name="adj" fmla="val 16667"/>
            </a:avLst>
          </a:prstGeom>
          <a:effectLst>
            <a:outerShdw blurRad="50800" dist="50800" dir="2700000" algn="tl" rotWithShape="0">
              <a:srgbClr val="000000">
                <a:alpha val="43137"/>
              </a:srgbClr>
            </a:outerShdw>
          </a:effectLst>
        </p:spPr>
        <p:style>
          <a:lnRef idx="2">
            <a:schemeClr val="accent1"/>
          </a:lnRef>
          <a:fillRef idx="1">
            <a:schemeClr val="accent1"/>
          </a:fillRef>
          <a:effectRef idx="0">
            <a:schemeClr val="accent1"/>
          </a:effectRef>
          <a:fontRef idx="minor">
            <a:schemeClr val="lt1"/>
          </a:fontRef>
        </p:style>
        <p:txBody>
          <a:bodyPr rtlCol="0" anchor="ctr"/>
          <a:lstStyle>
            <a:extLst/>
          </a:lstStyle>
          <a:p>
            <a:pPr algn="ctr"/>
            <a:r>
              <a:rPr lang="en-US" sz="2400" dirty="0" smtClean="0"/>
              <a:t>Soft Shadow</a:t>
            </a:r>
            <a:endParaRPr lang="en-US" sz="2400" dirty="0"/>
          </a:p>
        </p:txBody>
      </p:sp>
      <p:sp>
        <p:nvSpPr>
          <p:cNvPr id="6" name="Rounded Rectangle 5"/>
          <p:cNvSpPr/>
          <p:nvPr/>
        </p:nvSpPr>
        <p:spPr>
          <a:xfrm>
            <a:off x="5295900" y="4272280"/>
            <a:ext cx="2819400" cy="731520"/>
          </a:xfrm>
          <a:prstGeom prst="roundRect">
            <a:avLst>
              <a:gd name="adj" fmla="val 16667"/>
            </a:avLst>
          </a:prstGeom>
          <a:scene3d>
            <a:camera prst="orthographicFront"/>
            <a:lightRig rig="twoPt" dir="t">
              <a:rot lat="0" lon="0" rev="6000000"/>
            </a:lightRig>
          </a:scene3d>
          <a:sp3d prstMaterial="plastic">
            <a:bevelT w="152400" h="101600" prst="coolSlant"/>
            <a:bevelB w="152400" h="101600" prst="coolSlant"/>
          </a:sp3d>
        </p:spPr>
        <p:style>
          <a:lnRef idx="2">
            <a:schemeClr val="accent1"/>
          </a:lnRef>
          <a:fillRef idx="1">
            <a:schemeClr val="accent1"/>
          </a:fillRef>
          <a:effectRef idx="0">
            <a:schemeClr val="accent1"/>
          </a:effectRef>
          <a:fontRef idx="minor">
            <a:schemeClr val="lt1"/>
          </a:fontRef>
        </p:style>
        <p:txBody>
          <a:bodyPr rtlCol="0" anchor="ctr"/>
          <a:lstStyle>
            <a:extLst/>
          </a:lstStyle>
          <a:p>
            <a:pPr algn="ctr"/>
            <a:r>
              <a:rPr lang="en-US" sz="2400" dirty="0" smtClean="0"/>
              <a:t>Bevel</a:t>
            </a:r>
            <a:endParaRPr lang="en-US" sz="2400" dirty="0"/>
          </a:p>
        </p:txBody>
      </p:sp>
      <p:sp>
        <p:nvSpPr>
          <p:cNvPr id="7" name="Rounded Rectangle 6"/>
          <p:cNvSpPr/>
          <p:nvPr/>
        </p:nvSpPr>
        <p:spPr>
          <a:xfrm>
            <a:off x="5295900" y="2697480"/>
            <a:ext cx="2819400" cy="731520"/>
          </a:xfrm>
          <a:prstGeom prst="roundRect">
            <a:avLst>
              <a:gd name="adj" fmla="val 16667"/>
            </a:avLst>
          </a:prstGeom>
          <a:effectLst>
            <a:reflection blurRad="12700" stA="50000" endPos="75000" dist="12700" dir="5400000" sy="-100000" algn="bl" rotWithShape="0"/>
          </a:effectLst>
        </p:spPr>
        <p:style>
          <a:lnRef idx="2">
            <a:schemeClr val="accent1"/>
          </a:lnRef>
          <a:fillRef idx="1">
            <a:schemeClr val="accent1"/>
          </a:fillRef>
          <a:effectRef idx="0">
            <a:schemeClr val="accent1"/>
          </a:effectRef>
          <a:fontRef idx="minor">
            <a:schemeClr val="lt1"/>
          </a:fontRef>
        </p:style>
        <p:txBody>
          <a:bodyPr rtlCol="0" anchor="ctr"/>
          <a:lstStyle>
            <a:extLst/>
          </a:lstStyle>
          <a:p>
            <a:pPr algn="ctr"/>
            <a:r>
              <a:rPr lang="en-US" sz="2400" dirty="0" smtClean="0"/>
              <a:t>Reflection</a:t>
            </a:r>
            <a:endParaRPr lang="en-US" sz="2400" dirty="0"/>
          </a:p>
        </p:txBody>
      </p:sp>
      <p:sp>
        <p:nvSpPr>
          <p:cNvPr id="8" name="Rounded Rectangle 7"/>
          <p:cNvSpPr/>
          <p:nvPr/>
        </p:nvSpPr>
        <p:spPr>
          <a:xfrm>
            <a:off x="5295900" y="5516880"/>
            <a:ext cx="2819400" cy="731520"/>
          </a:xfrm>
          <a:prstGeom prst="roundRect">
            <a:avLst>
              <a:gd name="adj" fmla="val 16667"/>
            </a:avLst>
          </a:prstGeom>
          <a:ln w="38100" cap="flat" cmpd="sng" algn="ctr">
            <a:noFill/>
            <a:prstDash val="solid"/>
          </a:ln>
          <a:effectLst>
            <a:outerShdw blurRad="50800" dist="50800" dir="2700000" algn="tl" rotWithShape="0">
              <a:srgbClr val="000000">
                <a:alpha val="43137"/>
              </a:srgbClr>
            </a:outerShdw>
          </a:effectLst>
          <a:scene3d>
            <a:camera prst="perspectiveHeroicExtremeLeftFacing"/>
            <a:lightRig rig="threePt" dir="t"/>
          </a:scene3d>
        </p:spPr>
        <p:style>
          <a:lnRef idx="3">
            <a:schemeClr val="lt1"/>
          </a:lnRef>
          <a:fillRef idx="1">
            <a:schemeClr val="accent1"/>
          </a:fillRef>
          <a:effectRef idx="1">
            <a:schemeClr val="accent1"/>
          </a:effectRef>
          <a:fontRef idx="minor">
            <a:schemeClr val="lt1"/>
          </a:fontRef>
        </p:style>
        <p:txBody>
          <a:bodyPr rtlCol="0" anchor="ctr"/>
          <a:lstStyle>
            <a:extLst/>
          </a:lstStyle>
          <a:p>
            <a:pPr algn="ctr"/>
            <a:r>
              <a:rPr lang="en-US" sz="2400" dirty="0" smtClean="0"/>
              <a:t>3D</a:t>
            </a:r>
            <a:endParaRPr lang="en-US" sz="2400" dirty="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noGrp="1"/>
          </p:cNvSpPr>
          <p:nvPr>
            <p:ph type="title"/>
          </p:nvPr>
        </p:nvSpPr>
        <p:spPr>
          <a:xfrm>
            <a:off x="457200" y="512763"/>
            <a:ext cx="8229600" cy="914400"/>
          </a:xfrm>
        </p:spPr>
        <p:txBody>
          <a:bodyPr/>
          <a:lstStyle>
            <a:extLst/>
          </a:lstStyle>
          <a:p>
            <a:r>
              <a:rPr lang="en-US" dirty="0" smtClean="0"/>
              <a:t>Picture This…</a:t>
            </a:r>
            <a:endParaRPr lang="en-US" dirty="0"/>
          </a:p>
        </p:txBody>
      </p:sp>
      <p:sp>
        <p:nvSpPr>
          <p:cNvPr id="3" name="Rectangle 2"/>
          <p:cNvSpPr>
            <a:spLocks noGrp="1"/>
          </p:cNvSpPr>
          <p:nvPr>
            <p:ph sz="half" idx="1"/>
          </p:nvPr>
        </p:nvSpPr>
        <p:spPr>
          <a:xfrm>
            <a:off x="465138" y="1600200"/>
            <a:ext cx="4038600" cy="4525963"/>
          </a:xfrm>
        </p:spPr>
        <p:txBody>
          <a:bodyPr/>
          <a:lstStyle>
            <a:extLst/>
          </a:lstStyle>
          <a:p>
            <a:r>
              <a:rPr lang="en-US" dirty="0" smtClean="0"/>
              <a:t>You can do a lot more with pictures in PowerPoint 2007. Easily recolor pictures or change the shape of their frame. And all of </a:t>
            </a:r>
            <a:r>
              <a:rPr lang="en-US" dirty="0" err="1" smtClean="0"/>
              <a:t>OfficeArt’s</a:t>
            </a:r>
            <a:r>
              <a:rPr lang="en-US" dirty="0" smtClean="0"/>
              <a:t> effects can be applied to a picture – even 3D!</a:t>
            </a:r>
            <a:endParaRPr lang="en-US" dirty="0"/>
          </a:p>
        </p:txBody>
      </p:sp>
      <p:pic>
        <p:nvPicPr>
          <p:cNvPr id="5" name="j0314068.jpg"/>
          <p:cNvPicPr>
            <a:picLocks noGrp="1" noChangeAspect="1"/>
          </p:cNvPicPr>
          <p:nvPr>
            <p:ph sz="half" idx="2"/>
          </p:nvPr>
        </p:nvPicPr>
        <p:blipFill>
          <a:blip r:embed="rId3"/>
          <a:srcRect b="16004"/>
          <a:stretch>
            <a:fillRect/>
          </a:stretch>
        </p:blipFill>
        <p:spPr>
          <a:xfrm>
            <a:off x="5638800" y="1371981"/>
            <a:ext cx="2209800" cy="1447800"/>
          </a:xfrm>
          <a:prstGeom prst="rect">
            <a:avLst/>
          </a:prstGeom>
          <a:noFill/>
          <a:ln>
            <a:noFill/>
          </a:ln>
        </p:spPr>
      </p:pic>
      <p:pic>
        <p:nvPicPr>
          <p:cNvPr id="10" name="Rectangle 9"/>
          <p:cNvPicPr>
            <a:picLocks noChangeAspect="1"/>
          </p:cNvPicPr>
          <p:nvPr/>
        </p:nvPicPr>
        <p:blipFill>
          <a:blip r:embed="rId3"/>
          <a:srcRect l="6897" r="6897" b="16026"/>
          <a:stretch>
            <a:fillRect/>
          </a:stretch>
        </p:blipFill>
        <p:spPr>
          <a:xfrm>
            <a:off x="5791200" y="4953381"/>
            <a:ext cx="1905000" cy="1447419"/>
          </a:xfrm>
          <a:prstGeom prst="rect">
            <a:avLst/>
          </a:prstGeom>
          <a:solidFill>
            <a:srgbClr val="FFFFFF">
              <a:shade val="85000"/>
            </a:srgbClr>
          </a:solidFill>
          <a:ln w="101600" cap="sq">
            <a:solidFill>
              <a:srgbClr val="FDFDFD"/>
            </a:solidFill>
            <a:miter lim="800000"/>
          </a:ln>
          <a:effectLst>
            <a:outerShdw blurRad="57150" dist="37500" dir="7560000" sy="98000" kx="110000" ky="200000" algn="tl" rotWithShape="0">
              <a:srgbClr val="000000">
                <a:alpha val="20000"/>
              </a:srgbClr>
            </a:outerShdw>
          </a:effectLst>
          <a:scene3d>
            <a:camera prst="perspectiveRelaxed">
              <a:rot lat="18960000" lon="0" rev="0"/>
            </a:camera>
            <a:lightRig rig="twoPt" dir="t">
              <a:rot lat="0" lon="0" rev="7200000"/>
            </a:lightRig>
          </a:scene3d>
          <a:sp3d prstMaterial="matte">
            <a:bevelT w="22860" h="12700"/>
            <a:contourClr>
              <a:srgbClr val="FFFFFF"/>
            </a:contourClr>
          </a:sp3d>
        </p:spPr>
      </p:pic>
      <p:pic>
        <p:nvPicPr>
          <p:cNvPr id="1025" name="Picture 1"/>
          <p:cNvPicPr>
            <a:picLocks noChangeAspect="1" noChangeArrowheads="1"/>
          </p:cNvPicPr>
          <p:nvPr/>
        </p:nvPicPr>
        <p:blipFill>
          <a:blip r:embed="rId4">
            <a:lum contrast="2000"/>
            <a:duotone>
              <a:schemeClr val="accent3">
                <a:shade val="45000"/>
                <a:satMod val="135000"/>
              </a:schemeClr>
              <a:srgbClr val="FFFFFF"/>
            </a:duotone>
          </a:blip>
          <a:srcRect/>
          <a:stretch>
            <a:fillRect/>
          </a:stretch>
        </p:blipFill>
        <p:spPr bwMode="auto">
          <a:xfrm>
            <a:off x="5638800" y="3162681"/>
            <a:ext cx="2209800" cy="1447800"/>
          </a:xfrm>
          <a:prstGeom prst="rect">
            <a:avLst/>
          </a:prstGeom>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accent3"/>
        </a:solidFill>
        <a:effectLst/>
      </p:bgPr>
    </p:bg>
    <p:spTree>
      <p:nvGrpSpPr>
        <p:cNvPr id="1" name=""/>
        <p:cNvGrpSpPr/>
        <p:nvPr/>
      </p:nvGrpSpPr>
      <p:grpSpPr>
        <a:xfrm>
          <a:off x="0" y="0"/>
          <a:ext cx="0" cy="0"/>
          <a:chOff x="0" y="0"/>
          <a:chExt cx="0" cy="0"/>
        </a:xfrm>
      </p:grpSpPr>
      <p:sp>
        <p:nvSpPr>
          <p:cNvPr id="2" name="Rectangle 1"/>
          <p:cNvSpPr>
            <a:spLocks noGrp="1"/>
          </p:cNvSpPr>
          <p:nvPr>
            <p:ph type="title"/>
          </p:nvPr>
        </p:nvSpPr>
        <p:spPr/>
        <p:txBody>
          <a:bodyPr/>
          <a:lstStyle>
            <a:extLst/>
          </a:lstStyle>
          <a:p>
            <a:r>
              <a:rPr smtClean="0"/>
              <a:t>SmartArt</a:t>
            </a:r>
            <a:endParaRPr lang="en-US"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noGrp="1"/>
          </p:cNvSpPr>
          <p:nvPr>
            <p:ph type="title"/>
          </p:nvPr>
        </p:nvSpPr>
        <p:spPr/>
        <p:txBody>
          <a:bodyPr/>
          <a:lstStyle>
            <a:extLst/>
          </a:lstStyle>
          <a:p>
            <a:r>
              <a:rPr lang="en-US" dirty="0" smtClean="0"/>
              <a:t>Visualize It!</a:t>
            </a:r>
            <a:endParaRPr lang="en-US" dirty="0"/>
          </a:p>
        </p:txBody>
      </p:sp>
      <p:sp>
        <p:nvSpPr>
          <p:cNvPr id="3" name="Rectangle 2"/>
          <p:cNvSpPr>
            <a:spLocks noGrp="1"/>
          </p:cNvSpPr>
          <p:nvPr>
            <p:ph sz="half" idx="1"/>
          </p:nvPr>
        </p:nvSpPr>
        <p:spPr/>
        <p:txBody>
          <a:bodyPr/>
          <a:lstStyle>
            <a:extLst/>
          </a:lstStyle>
          <a:p>
            <a:pPr>
              <a:lnSpc>
                <a:spcPct val="114000"/>
              </a:lnSpc>
            </a:pPr>
            <a:r>
              <a:rPr lang="en-US" dirty="0" smtClean="0"/>
              <a:t>SmartArt turns your bullet points into graphics in a single click. You can even change your graphic layout to find just the right way to express your idea.  </a:t>
            </a:r>
            <a:endParaRPr lang="en-US" dirty="0"/>
          </a:p>
          <a:p>
            <a:endParaRPr lang="en-US" dirty="0"/>
          </a:p>
        </p:txBody>
      </p:sp>
      <p:graphicFrame>
        <p:nvGraphicFramePr>
          <p:cNvPr id="5" name="Content Placeholder 4"/>
          <p:cNvGraphicFramePr>
            <a:graphicFrameLocks noGrp="1"/>
          </p:cNvGraphicFramePr>
          <p:nvPr>
            <p:ph sz="half" idx="2"/>
          </p:nvPr>
        </p:nvGraphicFramePr>
        <p:xfrm>
          <a:off x="4724400" y="1447800"/>
          <a:ext cx="4267200" cy="467836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graphicFrame>
        <p:nvGraphicFramePr>
          <p:cNvPr id="9" name="Diagram 8"/>
          <p:cNvGraphicFramePr>
            <a:graphicFrameLocks/>
          </p:cNvGraphicFramePr>
          <p:nvPr/>
        </p:nvGraphicFramePr>
        <p:xfrm>
          <a:off x="1447800" y="1447800"/>
          <a:ext cx="6248400" cy="442581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overrideClrMapping bg1="dk1" tx1="lt1" bg2="dk2" tx2="lt2" accent1="accent1" accent2="accent2" accent3="accent3" accent4="accent4" accent5="accent5" accent6="accent6" hlink="hlink" folHlink="folHlink"/>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 name="Diagram 8"/>
          <p:cNvGraphicFramePr>
            <a:graphicFrameLocks/>
          </p:cNvGraphicFramePr>
          <p:nvPr/>
        </p:nvGraphicFramePr>
        <p:xfrm>
          <a:off x="1752600" y="216170"/>
          <a:ext cx="5638800" cy="642566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accent4"/>
        </a:solidFill>
        <a:effectLst/>
      </p:bgPr>
    </p:bg>
    <p:spTree>
      <p:nvGrpSpPr>
        <p:cNvPr id="1" name=""/>
        <p:cNvGrpSpPr/>
        <p:nvPr/>
      </p:nvGrpSpPr>
      <p:grpSpPr>
        <a:xfrm>
          <a:off x="0" y="0"/>
          <a:ext cx="0" cy="0"/>
          <a:chOff x="0" y="0"/>
          <a:chExt cx="0" cy="0"/>
        </a:xfrm>
      </p:grpSpPr>
      <p:sp>
        <p:nvSpPr>
          <p:cNvPr id="2" name="Rectangle 1"/>
          <p:cNvSpPr>
            <a:spLocks noGrp="1"/>
          </p:cNvSpPr>
          <p:nvPr>
            <p:ph type="title"/>
          </p:nvPr>
        </p:nvSpPr>
        <p:spPr/>
        <p:txBody>
          <a:bodyPr/>
          <a:lstStyle>
            <a:extLst/>
          </a:lstStyle>
          <a:p>
            <a:r>
              <a:rPr smtClean="0"/>
              <a:t>Themes &amp; Quick Styles</a:t>
            </a:r>
            <a:endParaRPr lang="en-US" dirty="0"/>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a:spLocks noGrp="1"/>
          </p:cNvSpPr>
          <p:nvPr>
            <p:ph type="title"/>
          </p:nvPr>
        </p:nvSpPr>
        <p:spPr/>
        <p:txBody>
          <a:bodyPr/>
          <a:lstStyle>
            <a:extLst/>
          </a:lstStyle>
          <a:p>
            <a:r>
              <a:rPr lang="en-US" dirty="0" smtClean="0"/>
              <a:t>Get Coordinated with Themes!</a:t>
            </a:r>
            <a:endParaRPr lang="en-US" dirty="0"/>
          </a:p>
        </p:txBody>
      </p:sp>
      <p:sp>
        <p:nvSpPr>
          <p:cNvPr id="5" name="Rectangle 4"/>
          <p:cNvSpPr>
            <a:spLocks noGrp="1"/>
          </p:cNvSpPr>
          <p:nvPr>
            <p:ph sz="half" idx="1"/>
          </p:nvPr>
        </p:nvSpPr>
        <p:spPr/>
        <p:txBody>
          <a:bodyPr/>
          <a:lstStyle>
            <a:extLst/>
          </a:lstStyle>
          <a:p>
            <a:r>
              <a:rPr lang="en-US" dirty="0" smtClean="0"/>
              <a:t>Office Themes give you effortless coordination of the colors, fonts and graphic effects applied to your presentation. Everything you insert into your presentation will be automatically styled to match. </a:t>
            </a:r>
          </a:p>
        </p:txBody>
      </p:sp>
      <p:grpSp>
        <p:nvGrpSpPr>
          <p:cNvPr id="7" name="Group 6"/>
          <p:cNvGrpSpPr/>
          <p:nvPr/>
        </p:nvGrpSpPr>
        <p:grpSpPr>
          <a:xfrm>
            <a:off x="4953000" y="1676400"/>
            <a:ext cx="3491236" cy="4381500"/>
            <a:chOff x="5029200" y="1600200"/>
            <a:chExt cx="3810000" cy="4781550"/>
          </a:xfrm>
        </p:grpSpPr>
        <p:pic>
          <p:nvPicPr>
            <p:cNvPr id="1027" name="Picture 3"/>
            <p:cNvPicPr>
              <a:picLocks noChangeAspect="1" noChangeArrowheads="1"/>
            </p:cNvPicPr>
            <p:nvPr/>
          </p:nvPicPr>
          <p:blipFill>
            <a:blip r:embed="rId3"/>
            <a:srcRect/>
            <a:stretch>
              <a:fillRect/>
            </a:stretch>
          </p:blipFill>
          <p:spPr bwMode="auto">
            <a:xfrm>
              <a:off x="5029200" y="1600200"/>
              <a:ext cx="2819400" cy="2114550"/>
            </a:xfrm>
            <a:prstGeom prst="rect">
              <a:avLst/>
            </a:prstGeom>
            <a:noFill/>
            <a:ln w="9525">
              <a:noFill/>
              <a:miter lim="800000"/>
              <a:headEnd/>
              <a:tailEnd/>
            </a:ln>
            <a:effectLst>
              <a:outerShdw blurRad="254000" algn="tl" rotWithShape="0">
                <a:srgbClr val="000000">
                  <a:alpha val="43137"/>
                </a:srgbClr>
              </a:outerShdw>
            </a:effectLst>
          </p:spPr>
        </p:pic>
        <p:pic>
          <p:nvPicPr>
            <p:cNvPr id="1028" name="Picture 4"/>
            <p:cNvPicPr>
              <a:picLocks noChangeAspect="1" noChangeArrowheads="1"/>
            </p:cNvPicPr>
            <p:nvPr/>
          </p:nvPicPr>
          <p:blipFill>
            <a:blip r:embed="rId4"/>
            <a:srcRect/>
            <a:stretch>
              <a:fillRect/>
            </a:stretch>
          </p:blipFill>
          <p:spPr bwMode="auto">
            <a:xfrm>
              <a:off x="5029200" y="4267200"/>
              <a:ext cx="2819400" cy="2114550"/>
            </a:xfrm>
            <a:prstGeom prst="rect">
              <a:avLst/>
            </a:prstGeom>
            <a:noFill/>
            <a:ln w="9525">
              <a:noFill/>
              <a:miter lim="800000"/>
              <a:headEnd/>
              <a:tailEnd/>
            </a:ln>
            <a:effectLst>
              <a:outerShdw blurRad="254000" algn="tl" rotWithShape="0">
                <a:srgbClr val="000000">
                  <a:alpha val="43137"/>
                </a:srgbClr>
              </a:outerShdw>
            </a:effectLst>
          </p:spPr>
        </p:pic>
        <p:pic>
          <p:nvPicPr>
            <p:cNvPr id="9" name="Rectangle 8"/>
            <p:cNvPicPr>
              <a:picLocks noChangeAspect="1" noChangeArrowheads="1"/>
            </p:cNvPicPr>
            <p:nvPr/>
          </p:nvPicPr>
          <p:blipFill>
            <a:blip r:embed="rId5"/>
            <a:srcRect/>
            <a:stretch>
              <a:fillRect/>
            </a:stretch>
          </p:blipFill>
          <p:spPr bwMode="auto">
            <a:xfrm>
              <a:off x="6019800" y="2609850"/>
              <a:ext cx="2819400" cy="2114550"/>
            </a:xfrm>
            <a:prstGeom prst="rect">
              <a:avLst/>
            </a:prstGeom>
            <a:noFill/>
            <a:ln w="9525">
              <a:noFill/>
              <a:miter lim="800000"/>
              <a:headEnd/>
              <a:tailEnd/>
            </a:ln>
            <a:effectLst>
              <a:outerShdw blurRad="254000" algn="tl" rotWithShape="0">
                <a:srgbClr val="000000">
                  <a:alpha val="43137"/>
                </a:srgbClr>
              </a:outerShdw>
            </a:effectLst>
          </p:spPr>
        </p:pic>
      </p:gr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a:spLocks noGrp="1"/>
          </p:cNvSpPr>
          <p:nvPr>
            <p:ph type="title"/>
          </p:nvPr>
        </p:nvSpPr>
        <p:spPr/>
        <p:txBody>
          <a:bodyPr/>
          <a:lstStyle>
            <a:extLst/>
          </a:lstStyle>
          <a:p>
            <a:r>
              <a:rPr lang="en-US" dirty="0" smtClean="0"/>
              <a:t>Word and Excel, too!</a:t>
            </a:r>
            <a:endParaRPr lang="en-US" dirty="0"/>
          </a:p>
        </p:txBody>
      </p:sp>
      <p:sp>
        <p:nvSpPr>
          <p:cNvPr id="5" name="Rectangle 4"/>
          <p:cNvSpPr>
            <a:spLocks noGrp="1"/>
          </p:cNvSpPr>
          <p:nvPr>
            <p:ph sz="half" idx="1"/>
          </p:nvPr>
        </p:nvSpPr>
        <p:spPr/>
        <p:txBody>
          <a:bodyPr/>
          <a:lstStyle>
            <a:extLst/>
          </a:lstStyle>
          <a:p>
            <a:r>
              <a:rPr lang="en-US" dirty="0" smtClean="0"/>
              <a:t>PowerPoint now shares a common set of “Office Themes” with Word and Excel so you can create documents and spreadsheets that match your presentation for a “branded” look.</a:t>
            </a:r>
            <a:endParaRPr lang="en-US" dirty="0"/>
          </a:p>
        </p:txBody>
      </p:sp>
      <p:pic>
        <p:nvPicPr>
          <p:cNvPr id="1026" name="Picture 2"/>
          <p:cNvPicPr>
            <a:picLocks noChangeAspect="1" noChangeArrowheads="1"/>
          </p:cNvPicPr>
          <p:nvPr/>
        </p:nvPicPr>
        <p:blipFill>
          <a:blip r:embed="rId3" cstate="print"/>
          <a:srcRect/>
          <a:stretch>
            <a:fillRect/>
          </a:stretch>
        </p:blipFill>
        <p:spPr bwMode="auto">
          <a:xfrm>
            <a:off x="4953000" y="1621243"/>
            <a:ext cx="1591913" cy="2057400"/>
          </a:xfrm>
          <a:prstGeom prst="rect">
            <a:avLst/>
          </a:prstGeom>
          <a:noFill/>
          <a:ln w="9525">
            <a:noFill/>
            <a:miter lim="800000"/>
            <a:headEnd/>
            <a:tailEnd/>
          </a:ln>
          <a:effectLst>
            <a:outerShdw blurRad="254000" algn="tl" rotWithShape="0">
              <a:srgbClr val="000000">
                <a:alpha val="43137"/>
              </a:srgbClr>
            </a:outerShdw>
          </a:effectLst>
        </p:spPr>
      </p:pic>
      <p:pic>
        <p:nvPicPr>
          <p:cNvPr id="1027" name="Picture 3"/>
          <p:cNvPicPr>
            <a:picLocks noChangeAspect="1" noChangeArrowheads="1"/>
          </p:cNvPicPr>
          <p:nvPr/>
        </p:nvPicPr>
        <p:blipFill>
          <a:blip r:embed="rId4"/>
          <a:srcRect/>
          <a:stretch>
            <a:fillRect/>
          </a:stretch>
        </p:blipFill>
        <p:spPr bwMode="auto">
          <a:xfrm>
            <a:off x="6637686" y="1621243"/>
            <a:ext cx="1591914" cy="2057400"/>
          </a:xfrm>
          <a:prstGeom prst="rect">
            <a:avLst/>
          </a:prstGeom>
          <a:noFill/>
          <a:ln w="9525">
            <a:noFill/>
            <a:miter lim="800000"/>
            <a:headEnd/>
            <a:tailEnd/>
          </a:ln>
          <a:effectLst>
            <a:outerShdw blurRad="254000" algn="tl" rotWithShape="0">
              <a:srgbClr val="000000">
                <a:alpha val="43137"/>
              </a:srgbClr>
            </a:outerShdw>
          </a:effectLst>
        </p:spPr>
      </p:pic>
      <p:pic>
        <p:nvPicPr>
          <p:cNvPr id="1032" name="Picture 8"/>
          <p:cNvPicPr>
            <a:picLocks noChangeAspect="1" noChangeArrowheads="1"/>
          </p:cNvPicPr>
          <p:nvPr/>
        </p:nvPicPr>
        <p:blipFill>
          <a:blip r:embed="rId5"/>
          <a:srcRect/>
          <a:stretch>
            <a:fillRect/>
          </a:stretch>
        </p:blipFill>
        <p:spPr bwMode="auto">
          <a:xfrm>
            <a:off x="4724400" y="3352800"/>
            <a:ext cx="2590800" cy="1898290"/>
          </a:xfrm>
          <a:prstGeom prst="rect">
            <a:avLst/>
          </a:prstGeom>
          <a:noFill/>
          <a:ln w="9525">
            <a:noFill/>
            <a:miter lim="800000"/>
            <a:headEnd/>
            <a:tailEnd/>
          </a:ln>
          <a:effectLst>
            <a:outerShdw blurRad="254000" algn="tl" rotWithShape="0">
              <a:srgbClr val="000000">
                <a:alpha val="43137"/>
              </a:srgbClr>
            </a:outerShdw>
          </a:effectLst>
        </p:spPr>
      </p:pic>
      <p:pic>
        <p:nvPicPr>
          <p:cNvPr id="1030" name="Picture 6"/>
          <p:cNvPicPr>
            <a:picLocks noChangeAspect="1" noChangeArrowheads="1"/>
          </p:cNvPicPr>
          <p:nvPr/>
        </p:nvPicPr>
        <p:blipFill>
          <a:blip r:embed="rId6"/>
          <a:srcRect/>
          <a:stretch>
            <a:fillRect/>
          </a:stretch>
        </p:blipFill>
        <p:spPr bwMode="auto">
          <a:xfrm>
            <a:off x="6629400" y="4440643"/>
            <a:ext cx="1905000" cy="1426757"/>
          </a:xfrm>
          <a:prstGeom prst="rect">
            <a:avLst/>
          </a:prstGeom>
          <a:noFill/>
          <a:ln w="9525">
            <a:noFill/>
            <a:miter lim="800000"/>
            <a:headEnd/>
            <a:tailEnd/>
          </a:ln>
          <a:effectLst>
            <a:outerShdw blurRad="254000" algn="tl" rotWithShape="0">
              <a:srgbClr val="000000">
                <a:alpha val="43137"/>
              </a:srgbClr>
            </a:outerShdw>
          </a:effectLst>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a:spLocks noGrp="1"/>
          </p:cNvSpPr>
          <p:nvPr>
            <p:ph type="title"/>
          </p:nvPr>
        </p:nvSpPr>
        <p:spPr/>
        <p:txBody>
          <a:bodyPr/>
          <a:lstStyle>
            <a:extLst/>
          </a:lstStyle>
          <a:p>
            <a:r>
              <a:rPr lang="en-US" dirty="0" smtClean="0"/>
              <a:t>Mix It Up!</a:t>
            </a:r>
            <a:endParaRPr lang="en-US" dirty="0"/>
          </a:p>
        </p:txBody>
      </p:sp>
      <p:sp>
        <p:nvSpPr>
          <p:cNvPr id="5" name="Rectangle 4"/>
          <p:cNvSpPr>
            <a:spLocks noGrp="1"/>
          </p:cNvSpPr>
          <p:nvPr>
            <p:ph sz="half" idx="1"/>
          </p:nvPr>
        </p:nvSpPr>
        <p:spPr/>
        <p:txBody>
          <a:bodyPr/>
          <a:lstStyle>
            <a:extLst/>
          </a:lstStyle>
          <a:p>
            <a:r>
              <a:rPr lang="en-US" dirty="0" smtClean="0"/>
              <a:t>Office Themes are infinitely customizable. You can mix and match the colors, fonts and effects from different themes. </a:t>
            </a:r>
          </a:p>
        </p:txBody>
      </p:sp>
      <p:pic>
        <p:nvPicPr>
          <p:cNvPr id="1025" name="Picture 1"/>
          <p:cNvPicPr>
            <a:picLocks noChangeAspect="1" noChangeArrowheads="1"/>
          </p:cNvPicPr>
          <p:nvPr/>
        </p:nvPicPr>
        <p:blipFill>
          <a:blip r:embed="rId3" cstate="print"/>
          <a:srcRect/>
          <a:stretch>
            <a:fillRect/>
          </a:stretch>
        </p:blipFill>
        <p:spPr bwMode="auto">
          <a:xfrm>
            <a:off x="4876800" y="1600200"/>
            <a:ext cx="2435003" cy="1828800"/>
          </a:xfrm>
          <a:prstGeom prst="rect">
            <a:avLst/>
          </a:prstGeom>
          <a:noFill/>
          <a:ln w="9525">
            <a:noFill/>
            <a:miter lim="800000"/>
            <a:headEnd/>
            <a:tailEnd/>
          </a:ln>
          <a:effectLst>
            <a:outerShdw blurRad="254000" algn="tl" rotWithShape="0">
              <a:srgbClr val="000000">
                <a:alpha val="43137"/>
              </a:srgbClr>
            </a:outerShdw>
          </a:effectLst>
        </p:spPr>
      </p:pic>
      <p:pic>
        <p:nvPicPr>
          <p:cNvPr id="1033" name="Picture 9"/>
          <p:cNvPicPr>
            <a:picLocks noChangeAspect="1" noChangeArrowheads="1"/>
          </p:cNvPicPr>
          <p:nvPr/>
        </p:nvPicPr>
        <p:blipFill>
          <a:blip r:embed="rId4" cstate="print"/>
          <a:srcRect/>
          <a:stretch>
            <a:fillRect/>
          </a:stretch>
        </p:blipFill>
        <p:spPr bwMode="auto">
          <a:xfrm>
            <a:off x="6019800" y="3124200"/>
            <a:ext cx="2446913" cy="1828800"/>
          </a:xfrm>
          <a:prstGeom prst="rect">
            <a:avLst/>
          </a:prstGeom>
          <a:noFill/>
          <a:ln w="9525">
            <a:noFill/>
            <a:miter lim="800000"/>
            <a:headEnd/>
            <a:tailEnd/>
          </a:ln>
          <a:effectLst>
            <a:outerShdw blurRad="254000" algn="tl" rotWithShape="0">
              <a:srgbClr val="000000">
                <a:alpha val="43137"/>
              </a:srgbClr>
            </a:outerShdw>
          </a:effectLst>
        </p:spPr>
      </p:pic>
      <p:pic>
        <p:nvPicPr>
          <p:cNvPr id="1031" name="Picture 7"/>
          <p:cNvPicPr>
            <a:picLocks noChangeAspect="1" noChangeArrowheads="1"/>
          </p:cNvPicPr>
          <p:nvPr/>
        </p:nvPicPr>
        <p:blipFill>
          <a:blip r:embed="rId5" cstate="print"/>
          <a:srcRect/>
          <a:stretch>
            <a:fillRect/>
          </a:stretch>
        </p:blipFill>
        <p:spPr bwMode="auto">
          <a:xfrm>
            <a:off x="4876800" y="4648200"/>
            <a:ext cx="2445221" cy="1828800"/>
          </a:xfrm>
          <a:prstGeom prst="rect">
            <a:avLst/>
          </a:prstGeom>
          <a:noFill/>
          <a:ln w="9525">
            <a:noFill/>
            <a:miter lim="800000"/>
            <a:headEnd/>
            <a:tailEnd/>
          </a:ln>
          <a:effectLst>
            <a:outerShdw blurRad="254000" algn="tl" rotWithShape="0">
              <a:srgbClr val="000000">
                <a:alpha val="43137"/>
              </a:srgbClr>
            </a:outerShdw>
          </a:effectLst>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a:spLocks noGrp="1"/>
          </p:cNvSpPr>
          <p:nvPr>
            <p:ph type="title"/>
          </p:nvPr>
        </p:nvSpPr>
        <p:spPr/>
        <p:txBody>
          <a:bodyPr/>
          <a:lstStyle>
            <a:extLst/>
          </a:lstStyle>
          <a:p>
            <a:r>
              <a:rPr lang="en-US" dirty="0" smtClean="0"/>
              <a:t>Quick Styles</a:t>
            </a:r>
            <a:endParaRPr lang="en-US" dirty="0"/>
          </a:p>
        </p:txBody>
      </p:sp>
      <p:sp>
        <p:nvSpPr>
          <p:cNvPr id="5" name="Rectangle 4"/>
          <p:cNvSpPr>
            <a:spLocks noGrp="1"/>
          </p:cNvSpPr>
          <p:nvPr>
            <p:ph sz="half" idx="1"/>
          </p:nvPr>
        </p:nvSpPr>
        <p:spPr/>
        <p:txBody>
          <a:bodyPr/>
          <a:lstStyle>
            <a:extLst/>
          </a:lstStyle>
          <a:p>
            <a:r>
              <a:rPr lang="en-US" dirty="0" smtClean="0"/>
              <a:t>There is a spectrum of designer styles for every chart, diagram, table or picture you add to your presentation. In a single click you can go from understated to </a:t>
            </a:r>
            <a:r>
              <a:rPr lang="en-US" i="1" dirty="0" smtClean="0"/>
              <a:t>wow </a:t>
            </a:r>
            <a:r>
              <a:rPr lang="en-US" dirty="0" smtClean="0"/>
              <a:t>or anywhere in between</a:t>
            </a:r>
            <a:r>
              <a:rPr lang="en-US" i="1" dirty="0" smtClean="0"/>
              <a:t>.</a:t>
            </a:r>
          </a:p>
          <a:p>
            <a:endParaRPr lang="en-US" dirty="0" smtClean="0"/>
          </a:p>
          <a:p>
            <a:r>
              <a:rPr lang="en-US" dirty="0" smtClean="0"/>
              <a:t> </a:t>
            </a:r>
            <a:endParaRPr lang="en-US" dirty="0"/>
          </a:p>
        </p:txBody>
      </p:sp>
      <p:graphicFrame>
        <p:nvGraphicFramePr>
          <p:cNvPr id="7" name="Diagram 6"/>
          <p:cNvGraphicFramePr/>
          <p:nvPr/>
        </p:nvGraphicFramePr>
        <p:xfrm>
          <a:off x="6057900" y="1371600"/>
          <a:ext cx="1299681" cy="16764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aphicFrame>
        <p:nvGraphicFramePr>
          <p:cNvPr id="8" name="Diagram 7"/>
          <p:cNvGraphicFramePr/>
          <p:nvPr/>
        </p:nvGraphicFramePr>
        <p:xfrm>
          <a:off x="6057900" y="3009900"/>
          <a:ext cx="1299681" cy="1676400"/>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graphicFrame>
        <p:nvGraphicFramePr>
          <p:cNvPr id="9" name="Diagram 8"/>
          <p:cNvGraphicFramePr/>
          <p:nvPr/>
        </p:nvGraphicFramePr>
        <p:xfrm>
          <a:off x="6057900" y="4648200"/>
          <a:ext cx="1299681" cy="1676400"/>
        </p:xfrm>
        <a:graphic>
          <a:graphicData uri="http://schemas.openxmlformats.org/drawingml/2006/diagram">
            <dgm:relIds xmlns:dgm="http://schemas.openxmlformats.org/drawingml/2006/diagram" xmlns:r="http://schemas.openxmlformats.org/officeDocument/2006/relationships" r:dm="rId11" r:lo="rId12" r:qs="rId13" r:cs="rId14"/>
          </a:graphicData>
        </a:graphic>
      </p:graphicFrame>
      <p:graphicFrame>
        <p:nvGraphicFramePr>
          <p:cNvPr id="10" name="Table 9"/>
          <p:cNvGraphicFramePr>
            <a:graphicFrameLocks noGrp="1"/>
          </p:cNvGraphicFramePr>
          <p:nvPr/>
        </p:nvGraphicFramePr>
        <p:xfrm>
          <a:off x="7620000" y="1752600"/>
          <a:ext cx="1295400" cy="914400"/>
        </p:xfrm>
        <a:graphic>
          <a:graphicData uri="http://schemas.openxmlformats.org/drawingml/2006/table">
            <a:tbl>
              <a:tblPr firstRow="1" bandRow="1">
                <a:tableStyleId>{5C22544A-7EE6-4342-B048-85BDC9FD1C3A}</a:tableStyleId>
              </a:tblPr>
              <a:tblGrid>
                <a:gridCol w="431800"/>
                <a:gridCol w="431800"/>
                <a:gridCol w="431800"/>
              </a:tblGrid>
              <a:tr h="228600">
                <a:tc>
                  <a:txBody>
                    <a:bodyPr/>
                    <a:lstStyle>
                      <a:extLst/>
                    </a:lstStyle>
                    <a:p>
                      <a:r>
                        <a:rPr lang="en-US" sz="1400" dirty="0" smtClean="0"/>
                        <a:t>1</a:t>
                      </a:r>
                      <a:endParaRPr lang="en-US" sz="1400" dirty="0"/>
                    </a:p>
                  </a:txBody>
                  <a:tcPr/>
                </a:tc>
                <a:tc>
                  <a:txBody>
                    <a:bodyPr/>
                    <a:lstStyle>
                      <a:extLst/>
                    </a:lstStyle>
                    <a:p>
                      <a:r>
                        <a:rPr lang="en-US" sz="1400" dirty="0" smtClean="0"/>
                        <a:t>2</a:t>
                      </a:r>
                      <a:endParaRPr lang="en-US" sz="1400" dirty="0"/>
                    </a:p>
                  </a:txBody>
                  <a:tcPr/>
                </a:tc>
                <a:tc>
                  <a:txBody>
                    <a:bodyPr/>
                    <a:lstStyle>
                      <a:extLst/>
                    </a:lstStyle>
                    <a:p>
                      <a:r>
                        <a:rPr lang="en-US" sz="1400" dirty="0" smtClean="0"/>
                        <a:t>3</a:t>
                      </a:r>
                      <a:endParaRPr lang="en-US" sz="1400" dirty="0"/>
                    </a:p>
                  </a:txBody>
                  <a:tcPr/>
                </a:tc>
              </a:tr>
              <a:tr h="228600">
                <a:tc>
                  <a:txBody>
                    <a:bodyPr/>
                    <a:lstStyle>
                      <a:extLst/>
                    </a:lstStyle>
                    <a:p>
                      <a:r>
                        <a:rPr lang="en-US" sz="1400" dirty="0" smtClean="0"/>
                        <a:t>1</a:t>
                      </a:r>
                      <a:endParaRPr lang="en-US" sz="1400" dirty="0"/>
                    </a:p>
                  </a:txBody>
                  <a:tcPr/>
                </a:tc>
                <a:tc>
                  <a:txBody>
                    <a:bodyPr/>
                    <a:lstStyle>
                      <a:extLst/>
                    </a:lstStyle>
                    <a:p>
                      <a:r>
                        <a:rPr lang="en-US" sz="1400" dirty="0" smtClean="0"/>
                        <a:t>2</a:t>
                      </a:r>
                      <a:endParaRPr lang="en-US" sz="1400" dirty="0"/>
                    </a:p>
                  </a:txBody>
                  <a:tcPr/>
                </a:tc>
                <a:tc>
                  <a:txBody>
                    <a:bodyPr/>
                    <a:lstStyle>
                      <a:extLst/>
                    </a:lstStyle>
                    <a:p>
                      <a:r>
                        <a:rPr lang="en-US" sz="1400" dirty="0" smtClean="0"/>
                        <a:t>3</a:t>
                      </a:r>
                      <a:endParaRPr lang="en-US" sz="1400" dirty="0"/>
                    </a:p>
                  </a:txBody>
                  <a:tcPr/>
                </a:tc>
              </a:tr>
              <a:tr h="228600">
                <a:tc>
                  <a:txBody>
                    <a:bodyPr/>
                    <a:lstStyle>
                      <a:extLst/>
                    </a:lstStyle>
                    <a:p>
                      <a:r>
                        <a:rPr lang="en-US" sz="1400" dirty="0" smtClean="0"/>
                        <a:t>1</a:t>
                      </a:r>
                      <a:endParaRPr lang="en-US" sz="1400" dirty="0"/>
                    </a:p>
                  </a:txBody>
                  <a:tcPr/>
                </a:tc>
                <a:tc>
                  <a:txBody>
                    <a:bodyPr/>
                    <a:lstStyle>
                      <a:extLst/>
                    </a:lstStyle>
                    <a:p>
                      <a:r>
                        <a:rPr lang="en-US" sz="1400" dirty="0" smtClean="0"/>
                        <a:t>2</a:t>
                      </a:r>
                      <a:endParaRPr lang="en-US" sz="1400" dirty="0"/>
                    </a:p>
                  </a:txBody>
                  <a:tcPr/>
                </a:tc>
                <a:tc>
                  <a:txBody>
                    <a:bodyPr/>
                    <a:lstStyle>
                      <a:extLst/>
                    </a:lstStyle>
                    <a:p>
                      <a:r>
                        <a:rPr lang="en-US" sz="1400" dirty="0" smtClean="0"/>
                        <a:t>3</a:t>
                      </a:r>
                      <a:endParaRPr lang="en-US" sz="1400" dirty="0"/>
                    </a:p>
                  </a:txBody>
                  <a:tcPr/>
                </a:tc>
              </a:tr>
            </a:tbl>
          </a:graphicData>
        </a:graphic>
      </p:graphicFrame>
      <p:graphicFrame>
        <p:nvGraphicFramePr>
          <p:cNvPr id="11" name="Table 10"/>
          <p:cNvGraphicFramePr>
            <a:graphicFrameLocks noGrp="1"/>
          </p:cNvGraphicFramePr>
          <p:nvPr/>
        </p:nvGraphicFramePr>
        <p:xfrm>
          <a:off x="7620000" y="3352800"/>
          <a:ext cx="1295400" cy="914400"/>
        </p:xfrm>
        <a:graphic>
          <a:graphicData uri="http://schemas.openxmlformats.org/drawingml/2006/table">
            <a:tbl>
              <a:tblPr firstRow="1" bandRow="1">
                <a:tableStyleId>{284E427A-3D55-4303-BF80-6455036E1DE7}</a:tableStyleId>
              </a:tblPr>
              <a:tblGrid>
                <a:gridCol w="431800"/>
                <a:gridCol w="431800"/>
                <a:gridCol w="431800"/>
              </a:tblGrid>
              <a:tr h="228600">
                <a:tc>
                  <a:txBody>
                    <a:bodyPr/>
                    <a:lstStyle>
                      <a:extLst/>
                    </a:lstStyle>
                    <a:p>
                      <a:r>
                        <a:rPr lang="en-US" sz="1400" dirty="0" smtClean="0"/>
                        <a:t>1</a:t>
                      </a:r>
                      <a:endParaRPr lang="en-US" sz="1400" dirty="0"/>
                    </a:p>
                  </a:txBody>
                  <a:tcPr/>
                </a:tc>
                <a:tc>
                  <a:txBody>
                    <a:bodyPr/>
                    <a:lstStyle>
                      <a:extLst/>
                    </a:lstStyle>
                    <a:p>
                      <a:r>
                        <a:rPr lang="en-US" sz="1400" dirty="0" smtClean="0"/>
                        <a:t>2</a:t>
                      </a:r>
                      <a:endParaRPr lang="en-US" sz="1400" dirty="0"/>
                    </a:p>
                  </a:txBody>
                  <a:tcPr/>
                </a:tc>
                <a:tc>
                  <a:txBody>
                    <a:bodyPr/>
                    <a:lstStyle>
                      <a:extLst/>
                    </a:lstStyle>
                    <a:p>
                      <a:r>
                        <a:rPr lang="en-US" sz="1400" dirty="0" smtClean="0"/>
                        <a:t>3</a:t>
                      </a:r>
                      <a:endParaRPr lang="en-US" sz="1400" dirty="0"/>
                    </a:p>
                  </a:txBody>
                  <a:tcPr/>
                </a:tc>
              </a:tr>
              <a:tr h="228600">
                <a:tc>
                  <a:txBody>
                    <a:bodyPr/>
                    <a:lstStyle>
                      <a:extLst/>
                    </a:lstStyle>
                    <a:p>
                      <a:r>
                        <a:rPr lang="en-US" sz="1400" dirty="0" smtClean="0"/>
                        <a:t>1</a:t>
                      </a:r>
                      <a:endParaRPr lang="en-US" sz="1400" dirty="0"/>
                    </a:p>
                  </a:txBody>
                  <a:tcPr/>
                </a:tc>
                <a:tc>
                  <a:txBody>
                    <a:bodyPr/>
                    <a:lstStyle>
                      <a:extLst/>
                    </a:lstStyle>
                    <a:p>
                      <a:r>
                        <a:rPr lang="en-US" sz="1400" dirty="0" smtClean="0"/>
                        <a:t>2</a:t>
                      </a:r>
                      <a:endParaRPr lang="en-US" sz="1400" dirty="0"/>
                    </a:p>
                  </a:txBody>
                  <a:tcPr/>
                </a:tc>
                <a:tc>
                  <a:txBody>
                    <a:bodyPr/>
                    <a:lstStyle>
                      <a:extLst/>
                    </a:lstStyle>
                    <a:p>
                      <a:r>
                        <a:rPr lang="en-US" sz="1400" dirty="0" smtClean="0"/>
                        <a:t>3</a:t>
                      </a:r>
                      <a:endParaRPr lang="en-US" sz="1400" dirty="0"/>
                    </a:p>
                  </a:txBody>
                  <a:tcPr/>
                </a:tc>
              </a:tr>
              <a:tr h="228600">
                <a:tc>
                  <a:txBody>
                    <a:bodyPr/>
                    <a:lstStyle>
                      <a:extLst/>
                    </a:lstStyle>
                    <a:p>
                      <a:r>
                        <a:rPr lang="en-US" sz="1400" dirty="0" smtClean="0"/>
                        <a:t>1</a:t>
                      </a:r>
                      <a:endParaRPr lang="en-US" sz="1400" dirty="0"/>
                    </a:p>
                  </a:txBody>
                  <a:tcPr/>
                </a:tc>
                <a:tc>
                  <a:txBody>
                    <a:bodyPr/>
                    <a:lstStyle>
                      <a:extLst/>
                    </a:lstStyle>
                    <a:p>
                      <a:r>
                        <a:rPr lang="en-US" sz="1400" dirty="0" smtClean="0"/>
                        <a:t>2</a:t>
                      </a:r>
                      <a:endParaRPr lang="en-US" sz="1400" dirty="0"/>
                    </a:p>
                  </a:txBody>
                  <a:tcPr/>
                </a:tc>
                <a:tc>
                  <a:txBody>
                    <a:bodyPr/>
                    <a:lstStyle>
                      <a:extLst/>
                    </a:lstStyle>
                    <a:p>
                      <a:r>
                        <a:rPr lang="en-US" sz="1400" dirty="0" smtClean="0"/>
                        <a:t>3</a:t>
                      </a:r>
                      <a:endParaRPr lang="en-US" sz="1400" dirty="0"/>
                    </a:p>
                  </a:txBody>
                  <a:tcPr/>
                </a:tc>
              </a:tr>
            </a:tbl>
          </a:graphicData>
        </a:graphic>
      </p:graphicFrame>
      <p:graphicFrame>
        <p:nvGraphicFramePr>
          <p:cNvPr id="12" name="Table 11"/>
          <p:cNvGraphicFramePr>
            <a:graphicFrameLocks noGrp="1"/>
          </p:cNvGraphicFramePr>
          <p:nvPr/>
        </p:nvGraphicFramePr>
        <p:xfrm>
          <a:off x="7620000" y="4953000"/>
          <a:ext cx="1295400" cy="914400"/>
        </p:xfrm>
        <a:graphic>
          <a:graphicData uri="http://schemas.openxmlformats.org/drawingml/2006/table">
            <a:tbl>
              <a:tblPr firstRow="1" bandRow="1">
                <a:tableStyleId>{D113A9D2-9D6B-4929-AA2D-F23B5EE8CBE7}</a:tableStyleId>
              </a:tblPr>
              <a:tblGrid>
                <a:gridCol w="431800"/>
                <a:gridCol w="431800"/>
                <a:gridCol w="431800"/>
              </a:tblGrid>
              <a:tr h="228600">
                <a:tc>
                  <a:txBody>
                    <a:bodyPr/>
                    <a:lstStyle>
                      <a:extLst/>
                    </a:lstStyle>
                    <a:p>
                      <a:r>
                        <a:rPr lang="en-US" sz="1400" dirty="0" smtClean="0"/>
                        <a:t>1</a:t>
                      </a:r>
                      <a:endParaRPr lang="en-US" sz="1400" dirty="0"/>
                    </a:p>
                  </a:txBody>
                  <a:tcPr/>
                </a:tc>
                <a:tc>
                  <a:txBody>
                    <a:bodyPr/>
                    <a:lstStyle>
                      <a:extLst/>
                    </a:lstStyle>
                    <a:p>
                      <a:r>
                        <a:rPr lang="en-US" sz="1400" dirty="0" smtClean="0"/>
                        <a:t>2</a:t>
                      </a:r>
                      <a:endParaRPr lang="en-US" sz="1400" dirty="0"/>
                    </a:p>
                  </a:txBody>
                  <a:tcPr/>
                </a:tc>
                <a:tc>
                  <a:txBody>
                    <a:bodyPr/>
                    <a:lstStyle>
                      <a:extLst/>
                    </a:lstStyle>
                    <a:p>
                      <a:r>
                        <a:rPr lang="en-US" sz="1400" dirty="0" smtClean="0"/>
                        <a:t>3</a:t>
                      </a:r>
                      <a:endParaRPr lang="en-US" sz="1400" dirty="0"/>
                    </a:p>
                  </a:txBody>
                  <a:tcPr/>
                </a:tc>
              </a:tr>
              <a:tr h="228600">
                <a:tc>
                  <a:txBody>
                    <a:bodyPr/>
                    <a:lstStyle>
                      <a:extLst/>
                    </a:lstStyle>
                    <a:p>
                      <a:r>
                        <a:rPr lang="en-US" sz="1400" dirty="0" smtClean="0"/>
                        <a:t>1</a:t>
                      </a:r>
                      <a:endParaRPr lang="en-US" sz="1400" dirty="0"/>
                    </a:p>
                  </a:txBody>
                  <a:tcPr/>
                </a:tc>
                <a:tc>
                  <a:txBody>
                    <a:bodyPr/>
                    <a:lstStyle>
                      <a:extLst/>
                    </a:lstStyle>
                    <a:p>
                      <a:r>
                        <a:rPr lang="en-US" sz="1400" dirty="0" smtClean="0"/>
                        <a:t>2</a:t>
                      </a:r>
                      <a:endParaRPr lang="en-US" sz="1400" dirty="0"/>
                    </a:p>
                  </a:txBody>
                  <a:tcPr/>
                </a:tc>
                <a:tc>
                  <a:txBody>
                    <a:bodyPr/>
                    <a:lstStyle>
                      <a:extLst/>
                    </a:lstStyle>
                    <a:p>
                      <a:r>
                        <a:rPr lang="en-US" sz="1400" dirty="0" smtClean="0"/>
                        <a:t>3</a:t>
                      </a:r>
                      <a:endParaRPr lang="en-US" sz="1400" dirty="0"/>
                    </a:p>
                  </a:txBody>
                  <a:tcPr/>
                </a:tc>
              </a:tr>
              <a:tr h="228600">
                <a:tc>
                  <a:txBody>
                    <a:bodyPr/>
                    <a:lstStyle>
                      <a:extLst/>
                    </a:lstStyle>
                    <a:p>
                      <a:r>
                        <a:rPr lang="en-US" sz="1400" dirty="0" smtClean="0"/>
                        <a:t>1</a:t>
                      </a:r>
                      <a:endParaRPr lang="en-US" sz="1400" dirty="0"/>
                    </a:p>
                  </a:txBody>
                  <a:tcPr/>
                </a:tc>
                <a:tc>
                  <a:txBody>
                    <a:bodyPr/>
                    <a:lstStyle>
                      <a:extLst/>
                    </a:lstStyle>
                    <a:p>
                      <a:r>
                        <a:rPr lang="en-US" sz="1400" dirty="0" smtClean="0"/>
                        <a:t>2</a:t>
                      </a:r>
                      <a:endParaRPr lang="en-US" sz="1400" dirty="0"/>
                    </a:p>
                  </a:txBody>
                  <a:tcPr/>
                </a:tc>
                <a:tc>
                  <a:txBody>
                    <a:bodyPr/>
                    <a:lstStyle>
                      <a:extLst/>
                    </a:lstStyle>
                    <a:p>
                      <a:r>
                        <a:rPr lang="en-US" sz="1400" dirty="0" smtClean="0"/>
                        <a:t>3</a:t>
                      </a:r>
                      <a:endParaRPr lang="en-US" sz="1400" dirty="0"/>
                    </a:p>
                  </a:txBody>
                  <a:tcPr/>
                </a:tc>
              </a:tr>
            </a:tbl>
          </a:graphicData>
        </a:graphic>
      </p:graphicFrame>
      <p:graphicFrame>
        <p:nvGraphicFramePr>
          <p:cNvPr id="14" name="Chart 13"/>
          <p:cNvGraphicFramePr/>
          <p:nvPr/>
        </p:nvGraphicFramePr>
        <p:xfrm>
          <a:off x="4648200" y="1600200"/>
          <a:ext cx="1219200" cy="1168400"/>
        </p:xfrm>
        <a:graphic>
          <a:graphicData uri="http://schemas.openxmlformats.org/drawingml/2006/chart">
            <c:chart xmlns:c="http://schemas.openxmlformats.org/drawingml/2006/chart" xmlns:r="http://schemas.openxmlformats.org/officeDocument/2006/relationships" r:id="rId15"/>
          </a:graphicData>
        </a:graphic>
      </p:graphicFrame>
      <p:graphicFrame>
        <p:nvGraphicFramePr>
          <p:cNvPr id="15" name="Chart 14"/>
          <p:cNvGraphicFramePr/>
          <p:nvPr/>
        </p:nvGraphicFramePr>
        <p:xfrm>
          <a:off x="4724400" y="3276600"/>
          <a:ext cx="1219200" cy="1168400"/>
        </p:xfrm>
        <a:graphic>
          <a:graphicData uri="http://schemas.openxmlformats.org/drawingml/2006/chart">
            <c:chart xmlns:c="http://schemas.openxmlformats.org/drawingml/2006/chart" xmlns:r="http://schemas.openxmlformats.org/officeDocument/2006/relationships" r:id="rId16"/>
          </a:graphicData>
        </a:graphic>
      </p:graphicFrame>
      <p:graphicFrame>
        <p:nvGraphicFramePr>
          <p:cNvPr id="17" name="Chart 16"/>
          <p:cNvGraphicFramePr/>
          <p:nvPr/>
        </p:nvGraphicFramePr>
        <p:xfrm>
          <a:off x="4572000" y="4876800"/>
          <a:ext cx="1524000" cy="1168400"/>
        </p:xfrm>
        <a:graphic>
          <a:graphicData uri="http://schemas.openxmlformats.org/drawingml/2006/chart">
            <c:chart xmlns:c="http://schemas.openxmlformats.org/drawingml/2006/chart" xmlns:r="http://schemas.openxmlformats.org/officeDocument/2006/relationships" r:id="rId17"/>
          </a:graphicData>
        </a:graphic>
      </p:graphicFrame>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accent6"/>
        </a:solidFill>
        <a:effectLst/>
      </p:bgPr>
    </p:bg>
    <p:spTree>
      <p:nvGrpSpPr>
        <p:cNvPr id="1" name=""/>
        <p:cNvGrpSpPr/>
        <p:nvPr/>
      </p:nvGrpSpPr>
      <p:grpSpPr>
        <a:xfrm>
          <a:off x="0" y="0"/>
          <a:ext cx="0" cy="0"/>
          <a:chOff x="0" y="0"/>
          <a:chExt cx="0" cy="0"/>
        </a:xfrm>
      </p:grpSpPr>
      <p:sp>
        <p:nvSpPr>
          <p:cNvPr id="2" name="Rectangle 1"/>
          <p:cNvSpPr>
            <a:spLocks noGrp="1"/>
          </p:cNvSpPr>
          <p:nvPr>
            <p:ph type="title"/>
          </p:nvPr>
        </p:nvSpPr>
        <p:spPr/>
        <p:txBody>
          <a:bodyPr/>
          <a:lstStyle>
            <a:extLst/>
          </a:lstStyle>
          <a:p>
            <a:r>
              <a:rPr smtClean="0"/>
              <a:t>New Layouts</a:t>
            </a:r>
            <a:endParaRPr lang="en-US" dirty="0"/>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noGrp="1"/>
          </p:cNvSpPr>
          <p:nvPr>
            <p:ph type="title"/>
          </p:nvPr>
        </p:nvSpPr>
        <p:spPr/>
        <p:txBody>
          <a:bodyPr/>
          <a:lstStyle>
            <a:extLst/>
          </a:lstStyle>
          <a:p>
            <a:r>
              <a:rPr lang="en-US" dirty="0" smtClean="0"/>
              <a:t>Slide Perfect!</a:t>
            </a:r>
            <a:endParaRPr lang="en-US" dirty="0"/>
          </a:p>
        </p:txBody>
      </p:sp>
      <p:sp>
        <p:nvSpPr>
          <p:cNvPr id="3" name="Rectangle 2"/>
          <p:cNvSpPr>
            <a:spLocks noGrp="1"/>
          </p:cNvSpPr>
          <p:nvPr>
            <p:ph sz="half" idx="1"/>
          </p:nvPr>
        </p:nvSpPr>
        <p:spPr/>
        <p:txBody>
          <a:bodyPr/>
          <a:lstStyle>
            <a:extLst/>
          </a:lstStyle>
          <a:p>
            <a:r>
              <a:rPr lang="en-US" dirty="0" smtClean="0"/>
              <a:t>PowerPoint has new layouts that give you more ways to present your words, images and media.  </a:t>
            </a:r>
          </a:p>
          <a:p>
            <a:endParaRPr lang="en-US" dirty="0" smtClean="0"/>
          </a:p>
          <a:p>
            <a:r>
              <a:rPr lang="en-US" dirty="0" smtClean="0"/>
              <a:t>Everything you add into the layout placeholders is arranged perfectly for you.</a:t>
            </a:r>
          </a:p>
        </p:txBody>
      </p:sp>
      <p:pic>
        <p:nvPicPr>
          <p:cNvPr id="2051" name="Picture 3"/>
          <p:cNvPicPr>
            <a:picLocks noChangeAspect="1" noChangeArrowheads="1"/>
          </p:cNvPicPr>
          <p:nvPr/>
        </p:nvPicPr>
        <p:blipFill>
          <a:blip r:embed="rId3" cstate="print"/>
          <a:srcRect/>
          <a:stretch>
            <a:fillRect/>
          </a:stretch>
        </p:blipFill>
        <p:spPr bwMode="auto">
          <a:xfrm>
            <a:off x="4800600" y="1600200"/>
            <a:ext cx="2443502" cy="1828800"/>
          </a:xfrm>
          <a:prstGeom prst="rect">
            <a:avLst/>
          </a:prstGeom>
          <a:noFill/>
          <a:ln w="9525">
            <a:noFill/>
            <a:miter lim="800000"/>
            <a:headEnd/>
            <a:tailEnd/>
          </a:ln>
          <a:effectLst>
            <a:outerShdw blurRad="254000" algn="tl" rotWithShape="0">
              <a:srgbClr val="000000">
                <a:alpha val="43137"/>
              </a:srgbClr>
            </a:outerShdw>
          </a:effectLst>
        </p:spPr>
      </p:pic>
      <p:pic>
        <p:nvPicPr>
          <p:cNvPr id="2050" name="Picture 2"/>
          <p:cNvPicPr>
            <a:picLocks noChangeAspect="1" noChangeArrowheads="1"/>
          </p:cNvPicPr>
          <p:nvPr/>
        </p:nvPicPr>
        <p:blipFill>
          <a:blip r:embed="rId4" cstate="print"/>
          <a:srcRect/>
          <a:stretch>
            <a:fillRect/>
          </a:stretch>
        </p:blipFill>
        <p:spPr bwMode="auto">
          <a:xfrm>
            <a:off x="5943600" y="3276600"/>
            <a:ext cx="2440950" cy="1828800"/>
          </a:xfrm>
          <a:prstGeom prst="rect">
            <a:avLst/>
          </a:prstGeom>
          <a:noFill/>
          <a:ln w="9525">
            <a:noFill/>
            <a:miter lim="800000"/>
            <a:headEnd/>
            <a:tailEnd/>
          </a:ln>
          <a:effectLst>
            <a:outerShdw blurRad="254000" algn="tl" rotWithShape="0">
              <a:srgbClr val="000000">
                <a:alpha val="43137"/>
              </a:srgbClr>
            </a:outerShdw>
          </a:effectLst>
        </p:spPr>
      </p:pic>
      <p:pic>
        <p:nvPicPr>
          <p:cNvPr id="4" name="Picture 1"/>
          <p:cNvPicPr>
            <a:picLocks noChangeAspect="1" noChangeArrowheads="1"/>
          </p:cNvPicPr>
          <p:nvPr/>
        </p:nvPicPr>
        <p:blipFill>
          <a:blip r:embed="rId5" cstate="print"/>
          <a:srcRect/>
          <a:stretch>
            <a:fillRect/>
          </a:stretch>
        </p:blipFill>
        <p:spPr bwMode="auto">
          <a:xfrm>
            <a:off x="4800600" y="4724400"/>
            <a:ext cx="2445190" cy="1828800"/>
          </a:xfrm>
          <a:prstGeom prst="rect">
            <a:avLst/>
          </a:prstGeom>
          <a:noFill/>
          <a:ln w="9525">
            <a:noFill/>
            <a:miter lim="800000"/>
            <a:headEnd/>
            <a:tailEnd/>
          </a:ln>
          <a:effectLst>
            <a:outerShdw blurRad="254000" algn="tl" rotWithShape="0">
              <a:srgbClr val="000000">
                <a:alpha val="43137"/>
              </a:srgbClr>
            </a:outerShdw>
          </a:effectLst>
        </p:spPr>
      </p:pic>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a:spLocks noGrp="1"/>
          </p:cNvSpPr>
          <p:nvPr>
            <p:ph type="title"/>
          </p:nvPr>
        </p:nvSpPr>
        <p:spPr/>
        <p:txBody>
          <a:bodyPr/>
          <a:lstStyle>
            <a:extLst/>
          </a:lstStyle>
          <a:p>
            <a:r>
              <a:rPr lang="en-US" dirty="0" smtClean="0"/>
              <a:t>Arrange it Your Way</a:t>
            </a:r>
            <a:endParaRPr lang="en-US" dirty="0"/>
          </a:p>
        </p:txBody>
      </p:sp>
      <p:sp>
        <p:nvSpPr>
          <p:cNvPr id="3" name="Rectangle 2"/>
          <p:cNvSpPr>
            <a:spLocks noGrp="1"/>
          </p:cNvSpPr>
          <p:nvPr>
            <p:ph sz="half" idx="1"/>
          </p:nvPr>
        </p:nvSpPr>
        <p:spPr/>
        <p:txBody>
          <a:bodyPr/>
          <a:lstStyle>
            <a:extLst/>
          </a:lstStyle>
          <a:p>
            <a:r>
              <a:rPr lang="en-US" dirty="0" smtClean="0"/>
              <a:t>With custom layouts you design your own slide arrangements. You can create new kinds of documents with PowerPoint. Easily create everything from business </a:t>
            </a:r>
            <a:r>
              <a:rPr lang="en-US" dirty="0" err="1" smtClean="0"/>
              <a:t>pitchbooks</a:t>
            </a:r>
            <a:r>
              <a:rPr lang="en-US" dirty="0" smtClean="0"/>
              <a:t> to family photo albums.</a:t>
            </a:r>
            <a:endParaRPr lang="en-US" dirty="0"/>
          </a:p>
        </p:txBody>
      </p:sp>
      <p:pic>
        <p:nvPicPr>
          <p:cNvPr id="3073" name="Picture 1"/>
          <p:cNvPicPr>
            <a:picLocks noChangeAspect="1" noChangeArrowheads="1"/>
          </p:cNvPicPr>
          <p:nvPr/>
        </p:nvPicPr>
        <p:blipFill>
          <a:blip r:embed="rId3" cstate="print"/>
          <a:srcRect/>
          <a:stretch>
            <a:fillRect/>
          </a:stretch>
        </p:blipFill>
        <p:spPr bwMode="auto">
          <a:xfrm>
            <a:off x="4876800" y="1600199"/>
            <a:ext cx="2913518" cy="2194560"/>
          </a:xfrm>
          <a:prstGeom prst="rect">
            <a:avLst/>
          </a:prstGeom>
          <a:noFill/>
          <a:ln w="9525">
            <a:noFill/>
            <a:miter lim="800000"/>
            <a:headEnd/>
            <a:tailEnd/>
          </a:ln>
          <a:effectLst>
            <a:outerShdw blurRad="254000" algn="tl" rotWithShape="0">
              <a:srgbClr val="000000">
                <a:alpha val="43137"/>
              </a:srgbClr>
            </a:outerShdw>
          </a:effectLst>
        </p:spPr>
      </p:pic>
      <p:pic>
        <p:nvPicPr>
          <p:cNvPr id="3074" name="Picture 2"/>
          <p:cNvPicPr>
            <a:picLocks noChangeAspect="1" noChangeArrowheads="1"/>
          </p:cNvPicPr>
          <p:nvPr/>
        </p:nvPicPr>
        <p:blipFill>
          <a:blip r:embed="rId4"/>
          <a:srcRect/>
          <a:stretch>
            <a:fillRect/>
          </a:stretch>
        </p:blipFill>
        <p:spPr bwMode="auto">
          <a:xfrm>
            <a:off x="5562600" y="3977640"/>
            <a:ext cx="2922755" cy="2194560"/>
          </a:xfrm>
          <a:prstGeom prst="rect">
            <a:avLst/>
          </a:prstGeom>
          <a:noFill/>
          <a:ln w="9525">
            <a:noFill/>
            <a:miter lim="800000"/>
            <a:headEnd/>
            <a:tailEnd/>
          </a:ln>
          <a:effectLst>
            <a:outerShdw blurRad="254000" algn="tl" rotWithShape="0">
              <a:srgbClr val="000000">
                <a:alpha val="43137"/>
              </a:srgbClr>
            </a:outerShdw>
          </a:effectLst>
        </p:spPr>
      </p:pic>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orporatePresentation">
  <a:themeElements>
    <a:clrScheme name="Equity">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Module">
      <a:majorFont>
        <a:latin typeface="Corbel"/>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rbel"/>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Apex">
      <a:fillStyleLst>
        <a:solidFill>
          <a:schemeClr val="phClr"/>
        </a:solidFill>
        <a:gradFill rotWithShape="1">
          <a:gsLst>
            <a:gs pos="20000">
              <a:schemeClr val="phClr">
                <a:tint val="9000"/>
              </a:schemeClr>
            </a:gs>
            <a:gs pos="100000">
              <a:schemeClr val="phClr">
                <a:tint val="70000"/>
                <a:satMod val="100000"/>
              </a:schemeClr>
            </a:gs>
          </a:gsLst>
          <a:path path="circle">
            <a:fillToRect l="-15000" t="-15000" r="115000" b="115000"/>
          </a:path>
        </a:gradFill>
        <a:gradFill rotWithShape="1">
          <a:gsLst>
            <a:gs pos="0">
              <a:schemeClr val="phClr">
                <a:shade val="60000"/>
              </a:schemeClr>
            </a:gs>
            <a:gs pos="33000">
              <a:schemeClr val="phClr">
                <a:tint val="86500"/>
              </a:schemeClr>
            </a:gs>
            <a:gs pos="46750">
              <a:schemeClr val="phClr">
                <a:tint val="71000"/>
                <a:satMod val="112000"/>
              </a:schemeClr>
            </a:gs>
            <a:gs pos="53000">
              <a:schemeClr val="phClr">
                <a:tint val="71000"/>
                <a:satMod val="112000"/>
              </a:schemeClr>
            </a:gs>
            <a:gs pos="68000">
              <a:schemeClr val="phClr">
                <a:tint val="86000"/>
              </a:schemeClr>
            </a:gs>
            <a:gs pos="100000">
              <a:schemeClr val="phClr">
                <a:shade val="60000"/>
              </a:schemeClr>
            </a:gs>
          </a:gsLst>
          <a:lin ang="8350000" scaled="1"/>
        </a:gradFill>
      </a:fillStyleLst>
      <a:lnStyleLst>
        <a:ln w="9525" cap="flat" cmpd="sng" algn="ctr">
          <a:solidFill>
            <a:schemeClr val="phClr">
              <a:shade val="48000"/>
              <a:satMod val="110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130000" dist="101600" dir="2700000" algn="tl" rotWithShape="0">
              <a:srgbClr val="000000">
                <a:alpha val="35000"/>
              </a:srgbClr>
            </a:outerShdw>
          </a:effectLst>
        </a:effectStyle>
        <a:effectStyle>
          <a:effectLst>
            <a:outerShdw blurRad="190500" dist="228600" dir="2700000" sy="90000" rotWithShape="0">
              <a:srgbClr val="000000">
                <a:alpha val="25500"/>
              </a:srgbClr>
            </a:outerShdw>
          </a:effectLst>
        </a:effectStyle>
        <a:effectStyle>
          <a:effectLst>
            <a:outerShdw blurRad="190500" dist="228600" dir="2700000" sy="90000" rotWithShape="0">
              <a:srgbClr val="000000">
                <a:alpha val="25500"/>
              </a:srgbClr>
            </a:outerShdw>
          </a:effectLst>
          <a:scene3d>
            <a:camera prst="orthographicFront" fov="0">
              <a:rot lat="0" lon="0" rev="0"/>
            </a:camera>
            <a:lightRig rig="soft" dir="tl">
              <a:rot lat="0" lon="0" rev="20100000"/>
            </a:lightRig>
          </a:scene3d>
          <a:sp3d>
            <a:bevelT w="50800" h="50800"/>
          </a:sp3d>
        </a:effectStyle>
      </a:effectStyleLst>
      <a:bgFillStyleLst>
        <a:solidFill>
          <a:schemeClr val="phClr"/>
        </a:solidFill>
        <a:gradFill rotWithShape="1">
          <a:gsLst>
            <a:gs pos="0">
              <a:schemeClr val="bg1">
                <a:shade val="100000"/>
                <a:satMod val="150000"/>
              </a:schemeClr>
            </a:gs>
            <a:gs pos="65000">
              <a:schemeClr val="bg1">
                <a:shade val="90000"/>
                <a:satMod val="375000"/>
              </a:schemeClr>
            </a:gs>
            <a:gs pos="100000">
              <a:schemeClr val="phClr">
                <a:tint val="88000"/>
                <a:satMod val="400000"/>
              </a:schemeClr>
            </a:gs>
          </a:gsLst>
          <a:lin ang="5400000" scaled="0"/>
        </a:gradFill>
        <a:blipFill>
          <a:blip xmlns:r="http://schemas.openxmlformats.org/officeDocument/2006/relationships" r:embed="rId1">
            <a:duotone>
              <a:schemeClr val="phClr">
                <a:shade val="53000"/>
                <a:satMod val="200000"/>
              </a:schemeClr>
              <a:schemeClr val="phClr">
                <a:tint val="78000"/>
                <a:satMod val="230000"/>
              </a:schemeClr>
            </a:duotone>
          </a:blip>
          <a:tile tx="0" ty="0" sx="90000" sy="90000" flip="none" algn="t"/>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40000"/>
                <a:satMod val="155000"/>
              </a:schemeClr>
            </a:gs>
            <a:gs pos="65000">
              <a:schemeClr val="phClr">
                <a:shade val="85000"/>
                <a:satMod val="155000"/>
              </a:schemeClr>
            </a:gs>
            <a:gs pos="100000">
              <a:schemeClr val="phClr">
                <a:shade val="95000"/>
                <a:satMod val="155000"/>
              </a:schemeClr>
            </a:gs>
          </a:gsLst>
          <a:lin ang="16200000" scaled="0"/>
        </a:gradFill>
      </a:fillStyleLst>
      <a:lnStyleLst>
        <a:ln w="6350" cap="rnd" cmpd="sng" algn="ctr">
          <a:solidFill>
            <a:schemeClr val="phClr">
              <a:shade val="95000"/>
              <a:satMod val="105000"/>
            </a:schemeClr>
          </a:solidFill>
          <a:prstDash val="solid"/>
        </a:ln>
        <a:ln w="25400" cap="rnd" cmpd="sng" algn="ctr">
          <a:solidFill>
            <a:schemeClr val="phClr"/>
          </a:solidFill>
          <a:prstDash val="solid"/>
        </a:ln>
        <a:ln w="34925" cap="rnd" cmpd="sng" algn="ctr">
          <a:solidFill>
            <a:schemeClr val="phClr"/>
          </a:solidFill>
          <a:prstDash val="solid"/>
        </a:ln>
      </a:lnStyleLst>
      <a:effectStyleLst>
        <a:effectStyle>
          <a:effectLst>
            <a:outerShdw blurRad="50800" algn="tl" rotWithShape="0">
              <a:srgbClr val="000000">
                <a:alpha val="64000"/>
              </a:srgbClr>
            </a:outerShdw>
          </a:effectLst>
        </a:effectStyle>
        <a:effectStyle>
          <a:effectLst>
            <a:outerShdw blurRad="39000" dist="25400" dir="5400000">
              <a:srgbClr val="000000">
                <a:alpha val="35000"/>
              </a:srgbClr>
            </a:outerShdw>
          </a:effectLst>
        </a:effectStyle>
        <a:effectStyle>
          <a:effectLst>
            <a:outerShdw blurRad="39000" dist="25400" dir="5400000">
              <a:srgbClr val="000000">
                <a:alpha val="35000"/>
              </a:srgbClr>
            </a:outerShdw>
          </a:effectLst>
          <a:scene3d>
            <a:camera prst="orthographicFront" fov="0">
              <a:rot lat="0" lon="0" rev="0"/>
            </a:camera>
            <a:lightRig rig="threePt" dir="t">
              <a:rot lat="0" lon="0" rev="0"/>
            </a:lightRig>
          </a:scene3d>
          <a:sp3d prstMaterial="matte">
            <a:bevelT h="22225"/>
          </a:sp3d>
        </a:effectStyle>
      </a:effectStyleLst>
      <a:bgFillStyleLst>
        <a:solidFill>
          <a:schemeClr val="phClr"/>
        </a:solidFill>
        <a:gradFill rotWithShape="1">
          <a:gsLst>
            <a:gs pos="0">
              <a:schemeClr val="phClr">
                <a:shade val="50000"/>
                <a:satMod val="155000"/>
              </a:schemeClr>
            </a:gs>
            <a:gs pos="35000">
              <a:schemeClr val="phClr">
                <a:shade val="75000"/>
                <a:satMod val="155000"/>
              </a:schemeClr>
            </a:gs>
            <a:gs pos="100000">
              <a:schemeClr val="phClr">
                <a:tint val="80000"/>
                <a:satMod val="255000"/>
              </a:schemeClr>
            </a:gs>
          </a:gsLst>
          <a:lin ang="16200000" scaled="0"/>
        </a:gradFill>
        <a:gradFill rotWithShape="1">
          <a:gsLst>
            <a:gs pos="0">
              <a:schemeClr val="phClr">
                <a:tint val="80000"/>
                <a:satMod val="300000"/>
              </a:schemeClr>
            </a:gs>
            <a:gs pos="100000">
              <a:schemeClr val="phClr">
                <a:shade val="30000"/>
                <a:satMod val="200000"/>
              </a:schemeClr>
            </a:gs>
          </a:gsLst>
          <a:path path="circle">
            <a:fillToRect l="100000" t="100000" r="100000" b="10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0</TotalTime>
  <Words>549</Words>
  <Application>Microsoft Office PowerPoint</Application>
  <PresentationFormat>On-screen Show (4:3)</PresentationFormat>
  <Paragraphs>121</Paragraphs>
  <Slides>18</Slides>
  <Notes>18</Notes>
  <HiddenSlides>0</HiddenSlides>
  <MMClips>0</MMClips>
  <ScaleCrop>false</ScaleCrop>
  <HeadingPairs>
    <vt:vector size="4" baseType="variant">
      <vt:variant>
        <vt:lpstr>Theme</vt:lpstr>
      </vt:variant>
      <vt:variant>
        <vt:i4>1</vt:i4>
      </vt:variant>
      <vt:variant>
        <vt:lpstr>Slide Titles</vt:lpstr>
      </vt:variant>
      <vt:variant>
        <vt:i4>18</vt:i4>
      </vt:variant>
    </vt:vector>
  </HeadingPairs>
  <TitlesOfParts>
    <vt:vector size="19" baseType="lpstr">
      <vt:lpstr>CorporatePresentation</vt:lpstr>
      <vt:lpstr>Introducing PowerPoint 2007</vt:lpstr>
      <vt:lpstr>PowerPoint 2007</vt:lpstr>
      <vt:lpstr>Text, Graphics &amp; Pictures</vt:lpstr>
      <vt:lpstr>Superior Text</vt:lpstr>
      <vt:lpstr>The Power of OfficeArt Graphics</vt:lpstr>
      <vt:lpstr>Picture This…</vt:lpstr>
      <vt:lpstr>SmartArt</vt:lpstr>
      <vt:lpstr>Visualize It!</vt:lpstr>
      <vt:lpstr>Slide 9</vt:lpstr>
      <vt:lpstr>Slide 10</vt:lpstr>
      <vt:lpstr>Themes &amp; Quick Styles</vt:lpstr>
      <vt:lpstr>Get Coordinated with Themes!</vt:lpstr>
      <vt:lpstr>Word and Excel, too!</vt:lpstr>
      <vt:lpstr>Mix It Up!</vt:lpstr>
      <vt:lpstr>Quick Styles</vt:lpstr>
      <vt:lpstr>New Layouts</vt:lpstr>
      <vt:lpstr>Slide Perfect!</vt:lpstr>
      <vt:lpstr>Arrange it Your Way</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2006-08-18T20:34:10Z</dcterms:created>
  <dcterms:modified xsi:type="dcterms:W3CDTF">2006-07-01T00:27:12Z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LCID">
    <vt:i4>1033</vt:i4>
  </property>
  <property fmtid="{D5CDD505-2E9C-101B-9397-08002B2CF9AE}" pid="3" name="_Version">
    <vt:lpwstr>12.0.4518</vt:lpwstr>
  </property>
</Properties>
</file>