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66" r:id="rId2"/>
    <p:sldId id="263" r:id="rId3"/>
    <p:sldId id="265" r:id="rId4"/>
    <p:sldId id="260" r:id="rId5"/>
    <p:sldId id="261" r:id="rId6"/>
    <p:sldId id="262" r:id="rId7"/>
  </p:sldIdLst>
  <p:sldSz cx="9144000" cy="6858000" type="screen4x3"/>
  <p:notesSz cx="6858000" cy="9144000"/>
  <p:defaultTextStyle>
    <a:lvl1pPr marL="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521" autoAdjust="0"/>
    <p:restoredTop sz="94660"/>
  </p:normalViewPr>
  <p:slideViewPr>
    <p:cSldViewPr>
      <p:cViewPr varScale="1">
        <p:scale>
          <a:sx n="69" d="100"/>
          <a:sy n="69" d="100"/>
        </p:scale>
        <p:origin x="-2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  <a:extLst/>
          </a:lstStyle>
          <a:p>
            <a:fld id="{6E7D018D-748F-47BF-843A-40349A141CAC}" type="datetimeFigureOut">
              <a:rPr lang="en-US" smtClean="0"/>
              <a:pPr/>
              <a:t>6/30/2006</a:t>
            </a:fld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  <a:extLst/>
          </a:lstStyle>
          <a:p>
            <a:fld id="{04AC5213-BACC-41AB-9B61-B40CF6C5296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  <a:extLst/>
          </a:lstStyle>
          <a:p>
            <a:fld id="{23E9B8FB-2ABD-42C9-A6DA-A6789EAF441D}" type="datetimeFigureOut">
              <a:rPr lang="en-US" smtClean="0"/>
              <a:pPr/>
              <a:t>6/30/2006</a:t>
            </a:fld>
            <a:endParaRPr lang="en-US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  <a:extLst/>
          </a:lstStyle>
          <a:p>
            <a:fld id="{BE2A7042-DEED-4AA1-9E89-4A16B257257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lbum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7162800" y="137160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vert="horz" anchor="ctr">
            <a:noAutofit/>
          </a:bodyPr>
          <a:lstStyle>
            <a:lvl1pPr marL="0" indent="0" algn="l">
              <a:buFontTx/>
              <a:buNone/>
              <a:defRPr lang="en-US" sz="4800" baseline="0" dirty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photo album title</a:t>
            </a:r>
            <a:endParaRPr lang="en-US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/>
          <a:lstStyle>
            <a:lvl1pPr marL="0" indent="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0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6/30/2006</a:t>
            </a:fld>
            <a:endParaRPr lang="en-US"/>
          </a:p>
        </p:txBody>
      </p:sp>
      <p:sp>
        <p:nvSpPr>
          <p:cNvPr id="13" name="Rectangle 1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chemeClr val="bg1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14" name="Rectangle 13"/>
          <p:cNvSpPr>
            <a:spLocks noGrp="1"/>
          </p:cNvSpPr>
          <p:nvPr>
            <p:ph type="ftr" sz="quarter" idx="14"/>
          </p:nvPr>
        </p:nvSpPr>
        <p:spPr>
          <a:xfrm rot="16200000">
            <a:off x="7296150" y="3698878"/>
            <a:ext cx="2933700" cy="365125"/>
          </a:xfrm>
        </p:spPr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 hasCustomPrompt="1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 smtClean="0"/>
              <a:t>Click to add date or details</a:t>
            </a: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ndscap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 noChangeAspect="1"/>
          </p:cNvSpPr>
          <p:nvPr>
            <p:ph type="pic" sz="quarter" idx="10"/>
          </p:nvPr>
        </p:nvSpPr>
        <p:spPr>
          <a:xfrm>
            <a:off x="533400" y="218390"/>
            <a:ext cx="7467600" cy="56007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0" indent="0" algn="ctr" rtl="0" latinLnBrk="0">
              <a:spcBef>
                <a:spcPct val="20000"/>
              </a:spcBef>
              <a:def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 hasCustomPrompt="1"/>
          </p:nvPr>
        </p:nvSpPr>
        <p:spPr>
          <a:xfrm>
            <a:off x="533400" y="5943600"/>
            <a:ext cx="7467600" cy="762000"/>
          </a:xfrm>
        </p:spPr>
        <p:txBody>
          <a:bodyPr anchor="t" anchorCtr="0"/>
          <a:lstStyle>
            <a:lvl1pPr marL="0" marR="0" indent="0" algn="r">
              <a:buFontTx/>
              <a:buNone/>
              <a:defRPr sz="2400" i="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6/30/2006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trai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0"/>
          </p:nvPr>
        </p:nvSpPr>
        <p:spPr>
          <a:xfrm>
            <a:off x="304800" y="228600"/>
            <a:ext cx="4754880" cy="63246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t"/>
          <a:lstStyle>
            <a:lvl1pPr marL="0" indent="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1" hasCustomPrompt="1"/>
          </p:nvPr>
        </p:nvSpPr>
        <p:spPr>
          <a:xfrm>
            <a:off x="5105400" y="228600"/>
            <a:ext cx="3200400" cy="3810000"/>
          </a:xfrm>
        </p:spPr>
        <p:txBody>
          <a:bodyPr tIns="91440" bIns="91440" anchor="t"/>
          <a:lstStyle>
            <a:lvl1pPr marL="0" marR="0" indent="0" algn="l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6/30/2006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ndscape Full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</p:spPr>
        <p:txBody>
          <a:bodyPr anchor="t"/>
          <a:lstStyle>
            <a:extLst/>
          </a:lstStyle>
          <a:p>
            <a:pPr marL="0" marR="0" indent="0" algn="ctr">
              <a:buFontTx/>
              <a:buNone/>
            </a:pPr>
            <a:r>
              <a:rPr lang="en-US" i="0" dirty="0" smtClean="0"/>
              <a:t>Click icon to add full page picture</a:t>
            </a:r>
            <a:endParaRPr lang="en-US" i="0" baseline="0" dirty="0" smtClean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6/30/2006</a:t>
            </a:fld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lbum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 userDrawn="1"/>
        </p:nvSpPr>
        <p:spPr>
          <a:xfrm rot="16200000">
            <a:off x="5315559" y="3268980"/>
            <a:ext cx="6858000" cy="32004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23" name="Rectangle 22"/>
          <p:cNvSpPr/>
          <p:nvPr userDrawn="1"/>
        </p:nvSpPr>
        <p:spPr>
          <a:xfrm rot="16200000">
            <a:off x="5628132" y="3341399"/>
            <a:ext cx="6858000" cy="173736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24" name="Rectangle 23"/>
          <p:cNvSpPr/>
          <p:nvPr userDrawn="1"/>
        </p:nvSpPr>
        <p:spPr>
          <a:xfrm>
            <a:off x="8895749" y="-733"/>
            <a:ext cx="76200" cy="685800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435429" y="2146300"/>
            <a:ext cx="2362200" cy="21971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/>
          <a:lstStyle>
            <a:lvl1pPr marL="0" indent="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 rot="10800000" flipV="1">
            <a:off x="435429" y="6172200"/>
            <a:ext cx="7086600" cy="6858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22" name="Rectangle 21"/>
          <p:cNvSpPr/>
          <p:nvPr userDrawn="1"/>
        </p:nvSpPr>
        <p:spPr>
          <a:xfrm>
            <a:off x="435429" y="0"/>
            <a:ext cx="7086600" cy="19812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435429" y="5791200"/>
            <a:ext cx="7086600" cy="381000"/>
          </a:xfrm>
          <a:solidFill>
            <a:schemeClr val="accent3"/>
          </a:solidFill>
        </p:spPr>
        <p:txBody>
          <a:bodyPr vert="horz" anchor="ctr"/>
          <a:lstStyle>
            <a:lvl1pPr marL="0" indent="0" algn="l">
              <a:buFontTx/>
              <a:buNone/>
              <a:defRPr sz="1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subtitle</a:t>
            </a:r>
            <a:endParaRPr lang="en-US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 hasCustomPrompt="1"/>
          </p:nvPr>
        </p:nvSpPr>
        <p:spPr>
          <a:xfrm>
            <a:off x="435429" y="4495800"/>
            <a:ext cx="7086600" cy="1295400"/>
          </a:xfrm>
          <a:solidFill>
            <a:schemeClr val="accent6"/>
          </a:solidFill>
        </p:spPr>
        <p:txBody>
          <a:bodyPr vert="horz" anchor="ctr"/>
          <a:lstStyle>
            <a:lvl1pPr marL="0" indent="0" algn="l">
              <a:buFontTx/>
              <a:buNone/>
              <a:defRPr sz="3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section title</a:t>
            </a:r>
            <a:endParaRPr lang="en-US" dirty="0"/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8"/>
          </p:nvPr>
        </p:nvSpPr>
        <p:spPr>
          <a:xfrm>
            <a:off x="29500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0" indent="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9"/>
          </p:nvPr>
        </p:nvSpPr>
        <p:spPr>
          <a:xfrm>
            <a:off x="53122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0" indent="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7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6/30/2006</a:t>
            </a:fld>
            <a:endParaRPr lang="en-US"/>
          </a:p>
        </p:txBody>
      </p:sp>
      <p:sp>
        <p:nvSpPr>
          <p:cNvPr id="20" name="Rectangle 1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 Portrait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/>
          <p:cNvSpPr>
            <a:spLocks noGrp="1" noChangeAspect="1"/>
          </p:cNvSpPr>
          <p:nvPr>
            <p:ph type="pic" sz="quarter" idx="10"/>
          </p:nvPr>
        </p:nvSpPr>
        <p:spPr>
          <a:xfrm>
            <a:off x="4341047" y="533400"/>
            <a:ext cx="3431353" cy="4575141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1" name="Picture Placeholder 30"/>
          <p:cNvSpPr>
            <a:spLocks noGrp="1" noChangeAspect="1"/>
          </p:cNvSpPr>
          <p:nvPr>
            <p:ph type="pic" sz="quarter" idx="11"/>
          </p:nvPr>
        </p:nvSpPr>
        <p:spPr>
          <a:xfrm>
            <a:off x="685800" y="533400"/>
            <a:ext cx="3429000" cy="45720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685800" y="5257800"/>
            <a:ext cx="3429000" cy="1219200"/>
          </a:xfrm>
        </p:spPr>
        <p:txBody>
          <a:bodyPr anchor="t"/>
          <a:lstStyle>
            <a:lvl1pPr marL="0" marR="0" indent="0" algn="r">
              <a:buFontTx/>
              <a:buNone/>
              <a:defRPr sz="18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5" hasCustomPrompt="1"/>
          </p:nvPr>
        </p:nvSpPr>
        <p:spPr>
          <a:xfrm>
            <a:off x="4343400" y="5257800"/>
            <a:ext cx="3429000" cy="1219200"/>
          </a:xfrm>
        </p:spPr>
        <p:txBody>
          <a:bodyPr anchor="t"/>
          <a:lstStyle>
            <a:lvl1pPr marL="0" marR="0" indent="0" algn="r">
              <a:buFontTx/>
              <a:buNone/>
              <a:defRPr sz="18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6/30/2006</a:t>
            </a:fld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 Landscape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7"/>
          <p:cNvSpPr>
            <a:spLocks noGrp="1" noChangeAspect="1"/>
          </p:cNvSpPr>
          <p:nvPr>
            <p:ph type="pic" sz="quarter" idx="14"/>
          </p:nvPr>
        </p:nvSpPr>
        <p:spPr>
          <a:xfrm>
            <a:off x="152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" y="4267200"/>
            <a:ext cx="4038600" cy="1066800"/>
          </a:xfrm>
        </p:spPr>
        <p:txBody>
          <a:bodyPr anchor="t"/>
          <a:lstStyle>
            <a:lvl1pPr marL="0" marR="0" indent="0" algn="r">
              <a:buFontTx/>
              <a:buNone/>
              <a:defRPr sz="18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7" hasCustomPrompt="1"/>
          </p:nvPr>
        </p:nvSpPr>
        <p:spPr>
          <a:xfrm>
            <a:off x="4343400" y="4267200"/>
            <a:ext cx="4038600" cy="1066800"/>
          </a:xfrm>
        </p:spPr>
        <p:txBody>
          <a:bodyPr anchor="t"/>
          <a:lstStyle>
            <a:lvl1pPr marL="0" marR="0" indent="0" algn="r">
              <a:buFontTx/>
              <a:buNone/>
              <a:defRPr sz="18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6/30/2006</a:t>
            </a:fld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 Mixed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 noChangeAspect="1"/>
          </p:cNvSpPr>
          <p:nvPr>
            <p:ph type="pic" sz="quarter" idx="11"/>
          </p:nvPr>
        </p:nvSpPr>
        <p:spPr>
          <a:xfrm>
            <a:off x="4724401" y="225552"/>
            <a:ext cx="3694176" cy="2770632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" name="Picture Placeholder 20"/>
          <p:cNvSpPr>
            <a:spLocks noGrp="1" noChangeAspect="1"/>
          </p:cNvSpPr>
          <p:nvPr>
            <p:ph type="pic" sz="quarter" idx="12"/>
          </p:nvPr>
        </p:nvSpPr>
        <p:spPr>
          <a:xfrm>
            <a:off x="152400" y="222504"/>
            <a:ext cx="4368557" cy="5824743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724400" y="3124200"/>
            <a:ext cx="3694177" cy="2983987"/>
          </a:xfrm>
        </p:spPr>
        <p:txBody>
          <a:bodyPr anchor="t" anchorCtr="0"/>
          <a:lstStyle>
            <a:lvl1pPr marL="0" marR="0" indent="0" algn="l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6/30/2006</a:t>
            </a:fld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-Up Portrait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9" name="Picture Placeholder 28"/>
          <p:cNvSpPr>
            <a:spLocks noGrp="1" noChangeAspect="1"/>
          </p:cNvSpPr>
          <p:nvPr>
            <p:ph type="pic" sz="quarter" idx="11"/>
          </p:nvPr>
        </p:nvSpPr>
        <p:spPr>
          <a:xfrm>
            <a:off x="30480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58674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>
              <a:buFontTx/>
              <a:buNone/>
              <a:defRPr sz="20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30480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>
              <a:buFontTx/>
              <a:buNone/>
              <a:defRPr sz="20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58674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>
              <a:buFontTx/>
              <a:buNone/>
              <a:defRPr sz="20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30" name="Rectangle 29"/>
          <p:cNvSpPr/>
          <p:nvPr/>
        </p:nvSpPr>
        <p:spPr>
          <a:xfrm>
            <a:off x="8889273" y="0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6/30/2006</a:t>
            </a:fld>
            <a:endParaRPr lang="en-US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-Up Landscap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 noChangeAspect="1"/>
          </p:cNvSpPr>
          <p:nvPr>
            <p:ph type="pic" sz="quarter" idx="11"/>
          </p:nvPr>
        </p:nvSpPr>
        <p:spPr>
          <a:xfrm>
            <a:off x="43434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Picture Placeholder 25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Picture Placeholder 12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2286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228600"/>
            <a:ext cx="3947160" cy="2960370"/>
          </a:xfrm>
        </p:spPr>
        <p:txBody>
          <a:bodyPr anchor="b" anchorCtr="0"/>
          <a:lstStyle>
            <a:lvl1pPr marL="0" marR="0" indent="0" algn="r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6/30/2006</a:t>
            </a:fld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-Up Mix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 noChangeAspect="1"/>
          </p:cNvSpPr>
          <p:nvPr>
            <p:ph type="pic" sz="quarter" idx="11"/>
          </p:nvPr>
        </p:nvSpPr>
        <p:spPr>
          <a:xfrm>
            <a:off x="4648200" y="3124962"/>
            <a:ext cx="3697224" cy="2772918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" name="Picture Placeholder 24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228600"/>
            <a:ext cx="4251960" cy="566928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228600"/>
            <a:ext cx="3672840" cy="275463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6/30/2006</a:t>
            </a:fld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-Up Portrait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>
          <a:xfrm>
            <a:off x="18669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6"/>
          </p:nvPr>
        </p:nvSpPr>
        <p:spPr>
          <a:xfrm>
            <a:off x="1866900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5"/>
          </p:nvPr>
        </p:nvSpPr>
        <p:spPr>
          <a:xfrm>
            <a:off x="43053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27"/>
          </p:nvPr>
        </p:nvSpPr>
        <p:spPr>
          <a:xfrm>
            <a:off x="4306086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" y="228600"/>
            <a:ext cx="1676400" cy="2743200"/>
          </a:xfrm>
        </p:spPr>
        <p:txBody>
          <a:bodyPr anchor="t" anchorCtr="0"/>
          <a:lstStyle>
            <a:lvl1pPr marL="0" marR="0" indent="0" algn="r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9" hasCustomPrompt="1"/>
          </p:nvPr>
        </p:nvSpPr>
        <p:spPr>
          <a:xfrm>
            <a:off x="6629400" y="228600"/>
            <a:ext cx="1676400" cy="19050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8" hasCustomPrompt="1"/>
          </p:nvPr>
        </p:nvSpPr>
        <p:spPr>
          <a:xfrm>
            <a:off x="152400" y="4724400"/>
            <a:ext cx="1676400" cy="1905000"/>
          </a:xfrm>
        </p:spPr>
        <p:txBody>
          <a:bodyPr anchor="b" anchorCtr="0"/>
          <a:lstStyle>
            <a:lvl1pPr marL="0" marR="0" indent="0" algn="r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0" hasCustomPrompt="1"/>
          </p:nvPr>
        </p:nvSpPr>
        <p:spPr>
          <a:xfrm>
            <a:off x="6629400" y="4724400"/>
            <a:ext cx="1676400" cy="1905000"/>
          </a:xfrm>
        </p:spPr>
        <p:txBody>
          <a:bodyPr anchor="b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0" name="Rectangle 9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6/30/2006</a:t>
            </a:fld>
            <a:endParaRPr lang="en-US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-Up Landscape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4"/>
          </p:nvPr>
        </p:nvSpPr>
        <p:spPr>
          <a:xfrm>
            <a:off x="533400" y="685800"/>
            <a:ext cx="3653297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3400" y="6324600"/>
            <a:ext cx="3657600" cy="3048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4267200" y="6858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8"/>
          </p:nvPr>
        </p:nvSpPr>
        <p:spPr>
          <a:xfrm>
            <a:off x="5334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42672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533400" y="304800"/>
            <a:ext cx="3657600" cy="3048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4267200" y="6324600"/>
            <a:ext cx="3657600" cy="3048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4267200" y="304800"/>
            <a:ext cx="3657600" cy="3048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6/30/2006</a:t>
            </a:fld>
            <a:endParaRPr lang="en-US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-Up Portrait with Larg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/>
          <p:cNvSpPr>
            <a:spLocks noGrp="1" noChangeAspect="1"/>
          </p:cNvSpPr>
          <p:nvPr>
            <p:ph type="pic" sz="quarter" idx="14"/>
          </p:nvPr>
        </p:nvSpPr>
        <p:spPr>
          <a:xfrm>
            <a:off x="2286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" name="Picture Placeholder 27"/>
          <p:cNvSpPr>
            <a:spLocks noGrp="1" noChangeAspect="1"/>
          </p:cNvSpPr>
          <p:nvPr>
            <p:ph type="pic" sz="quarter" idx="31"/>
          </p:nvPr>
        </p:nvSpPr>
        <p:spPr>
          <a:xfrm>
            <a:off x="43434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Picture Placeholder 3"/>
          <p:cNvSpPr>
            <a:spLocks noGrp="1" noChangeAspect="1"/>
          </p:cNvSpPr>
          <p:nvPr>
            <p:ph type="pic" sz="quarter" idx="30"/>
          </p:nvPr>
        </p:nvSpPr>
        <p:spPr>
          <a:xfrm>
            <a:off x="22860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32"/>
          </p:nvPr>
        </p:nvSpPr>
        <p:spPr>
          <a:xfrm>
            <a:off x="64008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29" hasCustomPrompt="1"/>
          </p:nvPr>
        </p:nvSpPr>
        <p:spPr>
          <a:xfrm>
            <a:off x="228600" y="3352800"/>
            <a:ext cx="8153400" cy="3048000"/>
          </a:xfrm>
        </p:spPr>
        <p:txBody>
          <a:bodyPr anchor="t" anchorCtr="0"/>
          <a:lstStyle>
            <a:lvl1pPr marL="0" marR="0" indent="0" algn="l">
              <a:buFontTx/>
              <a:buNone/>
              <a:defRPr sz="28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6/30/2006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-Up: 1 Portrait with 3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3292" y="257665"/>
            <a:ext cx="4764388" cy="63525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Picture Placeholder 25"/>
          <p:cNvSpPr>
            <a:spLocks noGrp="1"/>
          </p:cNvSpPr>
          <p:nvPr>
            <p:ph type="pic" sz="quarter" idx="18"/>
          </p:nvPr>
        </p:nvSpPr>
        <p:spPr>
          <a:xfrm>
            <a:off x="5446340" y="257665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5446340" y="2432657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23"/>
          </p:nvPr>
        </p:nvSpPr>
        <p:spPr>
          <a:xfrm>
            <a:off x="5446340" y="4607649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6/30/2006</a:t>
            </a:fld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-Up: 3 Landscape with 2 Portra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228600" y="34290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7"/>
          </p:nvPr>
        </p:nvSpPr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1" name="Picture Placeholder 30"/>
          <p:cNvSpPr>
            <a:spLocks noGrp="1"/>
          </p:cNvSpPr>
          <p:nvPr>
            <p:ph type="pic" sz="quarter" idx="27"/>
          </p:nvPr>
        </p:nvSpPr>
        <p:spPr>
          <a:xfrm>
            <a:off x="52578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8"/>
          </p:nvPr>
        </p:nvSpPr>
        <p:spPr>
          <a:xfrm>
            <a:off x="24384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6/30/2006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-Up: 2 Landscape with 3 Portra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29"/>
          </p:nvPr>
        </p:nvSpPr>
        <p:spPr>
          <a:xfrm>
            <a:off x="228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30"/>
          </p:nvPr>
        </p:nvSpPr>
        <p:spPr>
          <a:xfrm>
            <a:off x="4419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30099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28"/>
          </p:nvPr>
        </p:nvSpPr>
        <p:spPr>
          <a:xfrm>
            <a:off x="57912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6/30/2006</a:t>
            </a:fld>
            <a:endParaRPr lang="en-US"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qua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2133600" y="762000"/>
            <a:ext cx="4873334" cy="48768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latinLnBrk="0">
              <a:spcBef>
                <a:spcPct val="20000"/>
              </a:spcBef>
              <a:buFontTx/>
              <a:buNone/>
              <a:defRPr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dirty="0" smtClean="0"/>
              <a:t>Click icon</a:t>
            </a:r>
            <a:r>
              <a:rPr lang="en-US" sz="2400" i="0" baseline="0" dirty="0" smtClean="0"/>
              <a:t> to add picture</a:t>
            </a:r>
            <a:endParaRPr lang="en-US" sz="2400" i="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2133600" y="5715000"/>
            <a:ext cx="4876800" cy="838200"/>
          </a:xfrm>
        </p:spPr>
        <p:txBody>
          <a:bodyPr tIns="91440" rIns="9144" bIns="91440" anchor="t"/>
          <a:lstStyle>
            <a:lvl1pPr marL="0" marR="0" indent="0" algn="l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6/30/2006</a:t>
            </a:fld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 Squa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95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dirty="0" smtClean="0"/>
              <a:t>Click icon</a:t>
            </a:r>
            <a:r>
              <a:rPr lang="en-US" sz="2400" i="0" baseline="0" dirty="0" smtClean="0"/>
              <a:t> to add picture</a:t>
            </a:r>
            <a:endParaRPr lang="en-US" sz="2400" i="0" dirty="0"/>
          </a:p>
        </p:txBody>
      </p:sp>
      <p:sp>
        <p:nvSpPr>
          <p:cNvPr id="7" name="Picture Placeholder 6"/>
          <p:cNvSpPr>
            <a:spLocks noGrp="1" noChangeAspect="1"/>
          </p:cNvSpPr>
          <p:nvPr>
            <p:ph type="pic" sz="quarter" idx="14"/>
          </p:nvPr>
        </p:nvSpPr>
        <p:spPr>
          <a:xfrm>
            <a:off x="114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latinLnBrk="0">
              <a:spcBef>
                <a:spcPct val="20000"/>
              </a:spcBef>
              <a:buFontTx/>
              <a:buNone/>
              <a:defRPr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dirty="0" smtClean="0"/>
              <a:t>Click icon</a:t>
            </a:r>
            <a:r>
              <a:rPr lang="en-US" sz="2400" i="0" baseline="0" dirty="0" smtClean="0"/>
              <a:t> to add picture</a:t>
            </a:r>
            <a:endParaRPr lang="en-US" sz="2400" i="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 anchor="t"/>
          <a:lstStyle>
            <a:lvl1pPr marL="0" marR="0" indent="0" algn="l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 hasCustomPrompt="1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 anchor="t"/>
          <a:lstStyle>
            <a:lvl1pPr marL="0" marR="0" indent="0" algn="l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0" name="Rectangle 9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6/30/2006</a:t>
            </a:fld>
            <a:endParaRPr lang="en-US" dirty="0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30"/>
          </p:nvPr>
        </p:nvSpPr>
        <p:spPr>
          <a:xfrm>
            <a:off x="228600" y="1524000"/>
            <a:ext cx="8229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latinLnBrk="0">
              <a:spcBef>
                <a:spcPct val="20000"/>
              </a:spcBef>
              <a:buFontTx/>
              <a:buNone/>
              <a:defRPr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28600" y="4343400"/>
            <a:ext cx="8229600" cy="1676400"/>
          </a:xfrm>
        </p:spPr>
        <p:txBody>
          <a:bodyPr tIns="91440" rIns="9144" bIns="91440" anchor="t"/>
          <a:lstStyle>
            <a:lvl1pPr marL="0" marR="0" indent="0" algn="r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dt" sz="half" idx="3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6/30/2006</a:t>
            </a:fld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/>
              <a:pPr/>
              <a:t>6/30/2006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/>
              <a:pPr/>
              <a:t>6/30/2006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16200000">
            <a:off x="5315559" y="3268980"/>
            <a:ext cx="6858000" cy="32004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 rot="16200000">
            <a:off x="5628132" y="3341399"/>
            <a:ext cx="6858000" cy="173736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48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7848600" cy="4525963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696200" y="1012825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6/30/2006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162800" y="3832226"/>
            <a:ext cx="3200400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  <a:extLst/>
          </a:lstStyle>
          <a:p>
            <a:pPr algn="l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5400000">
            <a:off x="8278813" y="5962650"/>
            <a:ext cx="968375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  <a:extLst/>
          </a:lstStyle>
          <a:p>
            <a:fld id="{8A4431D5-1B33-458B-8AFD-CECCB0FA18CB}" type="slidenum">
              <a:rPr lang="en-US" smtClean="0">
                <a:solidFill>
                  <a:schemeClr val="bg1"/>
                </a:solidFill>
              </a:rPr>
              <a:pPr/>
              <a:t>‹#›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895749" y="-733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extLst/>
    </p:titleStyle>
    <p:bodyStyle>
      <a:lvl1pPr marL="342900" indent="-342900" algn="l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9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body" sz="quarter" idx="10"/>
          </p:nvPr>
        </p:nvSpPr>
        <p:spPr/>
        <p:txBody>
          <a:bodyPr/>
          <a:lstStyle>
            <a:extLst/>
          </a:lstStyle>
          <a:p>
            <a:r>
              <a:rPr smtClean="0"/>
              <a:t>Contemporary Photo Album</a:t>
            </a:r>
            <a:endParaRPr lang="en-US" dirty="0"/>
          </a:p>
        </p:txBody>
      </p:sp>
      <p:pic>
        <p:nvPicPr>
          <p:cNvPr id="4" name="j0178459.jpg"/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6255" r="6255"/>
          <a:stretch>
            <a:fillRect/>
          </a:stretch>
        </p:blipFill>
        <p:spPr/>
      </p:pic>
      <p:sp>
        <p:nvSpPr>
          <p:cNvPr id="7" name="Rectangle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Grp="1"/>
          </p:cNvSpPr>
          <p:nvPr>
            <p:ph type="body" sz="quarter" idx="11"/>
          </p:nvPr>
        </p:nvSpPr>
        <p:spPr/>
        <p:txBody>
          <a:bodyPr/>
          <a:lstStyle>
            <a:extLst/>
          </a:lstStyle>
          <a:p>
            <a:r>
              <a:rPr lang="en-US" dirty="0"/>
              <a:t>This photo album contains sample pages to get you </a:t>
            </a:r>
            <a:r>
              <a:rPr lang="en-US" dirty="0" smtClean="0"/>
              <a:t>started.</a:t>
            </a:r>
            <a:endParaRPr lang="en-US" dirty="0"/>
          </a:p>
          <a:p>
            <a:endParaRPr lang="en-US" dirty="0"/>
          </a:p>
          <a:p>
            <a:r>
              <a:rPr lang="en-US" dirty="0"/>
              <a:t>To add your own pages</a:t>
            </a:r>
            <a:r>
              <a:rPr lang="en-US" dirty="0" smtClean="0"/>
              <a:t>, click the </a:t>
            </a:r>
            <a:r>
              <a:rPr lang="en-US" b="1" dirty="0" smtClean="0"/>
              <a:t>Home </a:t>
            </a:r>
            <a:r>
              <a:rPr lang="en-US" dirty="0" smtClean="0"/>
              <a:t>tab, then </a:t>
            </a:r>
            <a:r>
              <a:rPr lang="en-US" dirty="0"/>
              <a:t>click the </a:t>
            </a:r>
            <a:r>
              <a:rPr lang="en-US" b="1" dirty="0" smtClean="0"/>
              <a:t>New Slide</a:t>
            </a:r>
            <a:r>
              <a:rPr lang="en-US" dirty="0" smtClean="0"/>
              <a:t> gallery.</a:t>
            </a:r>
            <a:endParaRPr lang="en-US" dirty="0"/>
          </a:p>
          <a:p>
            <a:endParaRPr lang="en-US" dirty="0"/>
          </a:p>
        </p:txBody>
      </p:sp>
      <p:pic>
        <p:nvPicPr>
          <p:cNvPr id="8" name="j0321055.jpg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556" b="2556"/>
          <a:stretch>
            <a:fillRect/>
          </a:stretch>
        </p:blipFill>
        <p:spPr>
          <a:xfrm>
            <a:off x="304800" y="228600"/>
            <a:ext cx="4754563" cy="63246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type="body" sz="quarter" idx="16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…then click the placeholders to add your own pictures and captions.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quarter" idx="17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Choose a layout…</a:t>
            </a:r>
            <a:endParaRPr lang="en-US" dirty="0"/>
          </a:p>
        </p:txBody>
      </p:sp>
      <p:pic>
        <p:nvPicPr>
          <p:cNvPr id="10" name="j0341658.jpg"/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t="16826" b="16826"/>
          <a:stretch>
            <a:fillRect/>
          </a:stretch>
        </p:blipFill>
        <p:spPr>
          <a:xfrm>
            <a:off x="434975" y="2146300"/>
            <a:ext cx="2362200" cy="21971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/>
        </p:spPr>
      </p:pic>
      <p:pic>
        <p:nvPicPr>
          <p:cNvPr id="18" name="crop_j0175548.png"/>
          <p:cNvPicPr>
            <a:picLocks noGrp="1" noChangeAspect="1"/>
          </p:cNvPicPr>
          <p:nvPr>
            <p:ph type="pic" sz="quarter" idx="18"/>
          </p:nvPr>
        </p:nvPicPr>
        <p:blipFill>
          <a:blip r:embed="rId4"/>
          <a:srcRect/>
          <a:stretch>
            <a:fillRect/>
          </a:stretch>
        </p:blipFill>
        <p:spPr>
          <a:xfrm>
            <a:off x="2949575" y="2133600"/>
            <a:ext cx="2209800" cy="22098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/>
        </p:spPr>
      </p:pic>
      <p:pic>
        <p:nvPicPr>
          <p:cNvPr id="9" name="j0321087.jpg"/>
          <p:cNvPicPr>
            <a:picLocks noGrp="1" noChangeAspect="1"/>
          </p:cNvPicPr>
          <p:nvPr>
            <p:ph type="pic" sz="quarter" idx="19"/>
          </p:nvPr>
        </p:nvPicPr>
        <p:blipFill>
          <a:blip r:embed="rId5"/>
          <a:srcRect l="14333" r="14333"/>
          <a:stretch>
            <a:fillRect/>
          </a:stretch>
        </p:blipFill>
        <p:spPr>
          <a:xfrm>
            <a:off x="5311775" y="2133600"/>
            <a:ext cx="2209800" cy="22098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3"/>
          <p:cNvSpPr>
            <a:spLocks noGrp="1"/>
          </p:cNvSpPr>
          <p:nvPr>
            <p:ph type="body" sz="quarter" idx="11"/>
          </p:nvPr>
        </p:nvSpPr>
        <p:spPr>
          <a:xfrm>
            <a:off x="5105400" y="228600"/>
            <a:ext cx="3200400" cy="3810000"/>
          </a:xfrm>
        </p:spPr>
        <p:txBody>
          <a:bodyPr/>
          <a:lstStyle>
            <a:extLst/>
          </a:lstStyle>
          <a:p>
            <a:r>
              <a:rPr lang="en-US" dirty="0"/>
              <a:t>On the </a:t>
            </a:r>
            <a:r>
              <a:rPr lang="en-US" b="1" dirty="0"/>
              <a:t>Picture Tools | Format </a:t>
            </a:r>
            <a:r>
              <a:rPr lang="en-US" dirty="0"/>
              <a:t>tab, you can create your own frames and make picture corrections such as adjusting contrast and brightness or cropping the picture for just the right </a:t>
            </a:r>
            <a:r>
              <a:rPr lang="en-US" dirty="0" smtClean="0"/>
              <a:t>look.</a:t>
            </a:r>
            <a:endParaRPr lang="en-US" dirty="0"/>
          </a:p>
        </p:txBody>
      </p:sp>
      <p:pic>
        <p:nvPicPr>
          <p:cNvPr id="6" name="j0321055.jpg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duotone>
              <a:srgbClr val="000000"/>
              <a:schemeClr val="accent5"/>
            </a:duotone>
          </a:blip>
          <a:srcRect t="2556" b="2556"/>
          <a:stretch>
            <a:fillRect/>
          </a:stretch>
        </p:blipFill>
        <p:spPr>
          <a:xfrm>
            <a:off x="304800" y="228600"/>
            <a:ext cx="4754563" cy="63246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body" sz="quarter" idx="13"/>
          </p:nvPr>
        </p:nvSpPr>
        <p:spPr>
          <a:xfrm>
            <a:off x="228600" y="4343400"/>
            <a:ext cx="2590800" cy="1295400"/>
          </a:xfrm>
        </p:spPr>
        <p:txBody>
          <a:bodyPr/>
          <a:lstStyle>
            <a:extLst/>
          </a:lstStyle>
          <a:p>
            <a:r>
              <a:rPr lang="en-US" dirty="0"/>
              <a:t>Picture Quick Styles </a:t>
            </a:r>
            <a:r>
              <a:rPr lang="en-US" dirty="0" smtClean="0"/>
              <a:t> give you great looking “frames” in a single click.</a:t>
            </a:r>
            <a:endParaRPr lang="en-US" dirty="0"/>
          </a:p>
        </p:txBody>
      </p:sp>
      <p:pic>
        <p:nvPicPr>
          <p:cNvPr id="25" name="j0321055.jpg"/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444" b="2444"/>
          <a:stretch>
            <a:fillRect/>
          </a:stretch>
        </p:blipFill>
        <p:spPr>
          <a:xfrm>
            <a:off x="228600" y="723900"/>
            <a:ext cx="2400300" cy="3200400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rthographicFront"/>
            <a:lightRig rig="balanced" dir="t"/>
          </a:scene3d>
          <a:sp3d prstMaterial="plastic">
            <a:bevelT w="0" h="0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pic>
        <p:nvPicPr>
          <p:cNvPr id="5" name="j0321101.jpg"/>
          <p:cNvPicPr>
            <a:picLocks noGrp="1" noChangeAspect="1"/>
          </p:cNvPicPr>
          <p:nvPr>
            <p:ph type="pic" sz="quarter" idx="11"/>
          </p:nvPr>
        </p:nvPicPr>
        <p:blipFill>
          <a:blip r:embed="rId4"/>
          <a:srcRect t="2444" b="2444"/>
          <a:stretch>
            <a:fillRect/>
          </a:stretch>
        </p:blipFill>
        <p:spPr>
          <a:xfrm>
            <a:off x="3162300" y="723900"/>
            <a:ext cx="2400300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pic>
        <p:nvPicPr>
          <p:cNvPr id="4" name="j0341706.jpg"/>
          <p:cNvPicPr>
            <a:picLocks noGrp="1" noChangeAspect="1"/>
          </p:cNvPicPr>
          <p:nvPr>
            <p:ph type="pic" sz="quarter" idx="12"/>
          </p:nvPr>
        </p:nvPicPr>
        <p:blipFill>
          <a:blip r:embed="rId5"/>
          <a:srcRect t="2444" b="2444"/>
          <a:stretch>
            <a:fillRect/>
          </a:stretch>
        </p:blipFill>
        <p:spPr>
          <a:xfrm>
            <a:off x="6096000" y="723900"/>
            <a:ext cx="2400300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/>
          <a:srcRect l="5333" r="5333"/>
          <a:stretch>
            <a:fillRect/>
          </a:stretch>
        </p:blipFill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6" name="j0321087.jpg"/>
          <p:cNvPicPr>
            <a:picLocks noGrp="1" noChangeAspect="1"/>
          </p:cNvPicPr>
          <p:nvPr>
            <p:ph type="pic" sz="quarter" idx="26"/>
          </p:nvPr>
        </p:nvPicPr>
        <p:blipFill>
          <a:blip r:embed="rId4"/>
          <a:srcRect l="26367" r="26367"/>
          <a:stretch>
            <a:fillRect/>
          </a:stretch>
        </p:blipFill>
        <p:spPr>
          <a:xfrm>
            <a:off x="228600" y="228600"/>
            <a:ext cx="20701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8" name="j0321101.jpg"/>
          <p:cNvPicPr>
            <a:picLocks noGrp="1" noChangeAspect="1"/>
          </p:cNvPicPr>
          <p:nvPr>
            <p:ph type="pic" sz="quarter" idx="14"/>
          </p:nvPr>
        </p:nvPicPr>
        <p:blipFill>
          <a:blip r:embed="rId5"/>
          <a:srcRect l="3556" r="3556"/>
          <a:stretch>
            <a:fillRect/>
          </a:stretch>
        </p:blipFill>
        <p:spPr>
          <a:xfrm>
            <a:off x="228600" y="3429000"/>
            <a:ext cx="20701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2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6"/>
          <a:srcRect l="2444" r="2444"/>
          <a:stretch>
            <a:fillRect/>
          </a:stretch>
        </p:blipFill>
        <p:spPr>
          <a:xfrm>
            <a:off x="24384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5" name="j0321089.jpg"/>
          <p:cNvPicPr>
            <a:picLocks noGrp="1" noChangeAspect="1"/>
          </p:cNvPicPr>
          <p:nvPr>
            <p:ph type="pic" sz="quarter" idx="27"/>
          </p:nvPr>
        </p:nvPicPr>
        <p:blipFill>
          <a:blip r:embed="rId7"/>
          <a:srcRect l="2444" r="2444"/>
          <a:stretch>
            <a:fillRect/>
          </a:stretch>
        </p:blipFill>
        <p:spPr>
          <a:xfrm>
            <a:off x="52578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temporaryPhotoAlbu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104</Words>
  <Application>Microsoft Office PowerPoint</Application>
  <PresentationFormat>On-screen Show (4:3)</PresentationFormat>
  <Paragraphs>14</Paragraphs>
  <Slides>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ContemporaryPhotoAlbum</vt:lpstr>
      <vt:lpstr>Slide 1</vt:lpstr>
      <vt:lpstr>Slide 2</vt:lpstr>
      <vt:lpstr>Slide 3</vt:lpstr>
      <vt:lpstr>Slide 4</vt:lpstr>
      <vt:lpstr>Slide 5</vt:lpstr>
      <vt:lpstr>Slide 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2006-07-12T22:18:30Z</dcterms:created>
  <dcterms:modified xsi:type="dcterms:W3CDTF">2006-06-30T23:43:39Z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1033</vt:i4>
  </property>
  <property fmtid="{D5CDD505-2E9C-101B-9397-08002B2CF9AE}" pid="3" name="_Version">
    <vt:lpwstr>12.0.4518</vt:lpwstr>
  </property>
</Properties>
</file>