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9" r:id="rId2"/>
    <p:sldId id="336" r:id="rId3"/>
    <p:sldId id="341" r:id="rId4"/>
    <p:sldId id="331" r:id="rId5"/>
    <p:sldId id="334" r:id="rId6"/>
    <p:sldId id="340" r:id="rId7"/>
    <p:sldId id="304" r:id="rId8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024" autoAdjust="0"/>
  </p:normalViewPr>
  <p:slideViewPr>
    <p:cSldViewPr>
      <p:cViewPr varScale="1">
        <p:scale>
          <a:sx n="67" d="100"/>
          <a:sy n="67" d="100"/>
        </p:scale>
        <p:origin x="-3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68F88C59-319B-4332-9A1D-2A62CFCB00D8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B16A41B8-7DC3-4DB6-84E4-E105629EAA3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968B300D-05F0-4B43-940D-46DED5A791AD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9B26CD33-4337-4529-948A-94F6960B23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>
              <a:defRPr lang="en-US" dirty="0"/>
            </a:lvl1pPr>
            <a:extLst/>
          </a:lstStyle>
          <a:p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date and other details</a:t>
            </a:r>
            <a:endParaRPr lang="en-US" dirty="0"/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lang="en-US" i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</a:t>
            </a:r>
            <a:r>
              <a:rPr lang="en-US" i="0" baseline="0" dirty="0" smtClean="0"/>
              <a:t> to add </a:t>
            </a:r>
            <a:r>
              <a:rPr lang="en-US" i="0" dirty="0" smtClean="0"/>
              <a:t>full page picture</a:t>
            </a:r>
            <a:endParaRPr lang="en-US" i="0" baseline="0" dirty="0" smtClean="0"/>
          </a:p>
          <a:p>
            <a:pPr marL="0" marR="0" indent="0" algn="ctr">
              <a:buFontTx/>
              <a:buNone/>
            </a:pPr>
            <a:endParaRPr lang="en-US" i="0" dirty="0" smtClean="0"/>
          </a:p>
          <a:p>
            <a:pPr algn="ctr">
              <a:buFontTx/>
              <a:buNone/>
            </a:pPr>
            <a:endParaRPr lang="en-US" i="0" dirty="0" smtClean="0"/>
          </a:p>
          <a:p>
            <a:pPr algn="ctr">
              <a:buFontTx/>
              <a:buNone/>
            </a:pPr>
            <a:endParaRPr lang="en-US" i="0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>
              <a:defRPr baseline="0"/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>
              <a:buFontTx/>
              <a:buNone/>
              <a:defRPr sz="1800"/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24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-Up: 1 Portrait with 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-Up: 3 Portrait with 2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r>
              <a:rPr lang="en-US" noProof="1" smtClean="0"/>
              <a:t>Click to edit Master title style</a:t>
            </a:r>
            <a:endParaRPr lang="en-US"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noProof="1" smtClean="0"/>
              <a:t>Click to edit Master title style</a:t>
            </a:r>
            <a:endParaRPr lang="en-US" dirty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dirty="0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lang="en-US" sz="1200" smtClean="0">
                <a:solidFill>
                  <a:schemeClr val="tx2"/>
                </a:solidFill>
              </a:rPr>
              <a:pPr/>
              <a:t>6/30/2006</a:t>
            </a:fld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lang="en-US" sz="1200" smtClean="0">
                <a:solidFill>
                  <a:schemeClr val="tx2"/>
                </a:solidFill>
              </a:rPr>
              <a:pPr algn="r"/>
              <a:t>‹#›</a:t>
            </a:fld>
            <a:endParaRPr lang="en-US" sz="12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smtClean="0"/>
              <a:t>Classic Photo Album</a:t>
            </a:r>
            <a:endParaRPr lang="en-US" dirty="0"/>
          </a:p>
        </p:txBody>
      </p:sp>
      <p:pic>
        <p:nvPicPr>
          <p:cNvPr id="6" name="j0313970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390471.jp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tretch>
            <a:fillRect/>
          </a:stretch>
        </p:blipFill>
        <p:spPr>
          <a:xfrm>
            <a:off x="419100" y="381000"/>
            <a:ext cx="4640263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3" name="Rectangl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This photo album contains sample pages to get you started.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To add your own pages, click the Home tab, then click the New Slide gallery.</a:t>
            </a:r>
            <a:endParaRPr lang="en-US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Choose a Layout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pPr marL="0" indent="0"/>
            <a:r>
              <a:rPr lang="en-US" dirty="0" smtClean="0"/>
              <a:t>…then click the placeholders to add your own pictures and captions.</a:t>
            </a:r>
          </a:p>
        </p:txBody>
      </p:sp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7083" r="17083"/>
          <a:stretch>
            <a:fillRect/>
          </a:stretch>
        </p:blipFill>
        <p:spPr>
          <a:xfrm>
            <a:off x="785813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9" name="j0313979.jpg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>
            <a:fillRect/>
          </a:stretch>
        </p:blipFill>
        <p:spPr/>
      </p:pic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 t="1667" b="1667"/>
          <a:stretch>
            <a:fillRect/>
          </a:stretch>
        </p:blipFill>
        <p:spPr>
          <a:xfrm>
            <a:off x="6162675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304800" y="304800"/>
            <a:ext cx="4645152" cy="6172200"/>
          </a:xfrm>
          <a:prstGeom prst="rect">
            <a:avLst/>
          </a:prstGeom>
          <a:noFill/>
          <a:ln w="76200" cap="sq" cmpd="sng" algn="ctr">
            <a:solidFill>
              <a:schemeClr val="tx1"/>
            </a:solidFill>
            <a:prstDash val="solid"/>
            <a:miter lim="800000"/>
          </a:ln>
          <a:effectLst/>
        </p:spPr>
      </p:pic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On the Picture Tools | Format tab, you can create your own frames and make picture corrections such as adjusting contrast and brightness or cropping the picture for just the right look.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2500" r="12500"/>
          <a:stretch>
            <a:fillRect/>
          </a:stretch>
        </p:blipFill>
        <p:spPr>
          <a:xfrm>
            <a:off x="6172200" y="1066800"/>
            <a:ext cx="2743200" cy="3657600"/>
          </a:xfrm>
          <a:prstGeom prst="rect">
            <a:avLst/>
          </a:prstGeom>
          <a:noFill/>
          <a:ln w="19050" cap="rnd" cmpd="sng" algn="ctr">
            <a:solidFill>
              <a:schemeClr val="tx1"/>
            </a:solidFill>
            <a:prstDash val="solid"/>
            <a:miter lim="800000"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sp>
        <p:nvSpPr>
          <p:cNvPr id="11" name="W¥ل云玗İαЂÕØÚáÛ丫:Téxt Plàçèhòlðêr 表¥鷗字㌍_W 10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8610600" cy="1752600"/>
          </a:xfrm>
        </p:spPr>
        <p:txBody>
          <a:bodyPr/>
          <a:lstStyle>
            <a:extLst/>
          </a:lstStyle>
          <a:p>
            <a:r>
              <a:rPr lang="en-US" sz="1800" dirty="0"/>
              <a:t>Picture Quick Styles give you great looking “frames” in a single </a:t>
            </a:r>
            <a:r>
              <a:rPr lang="en-US" sz="1800" dirty="0" smtClean="0"/>
              <a:t>click.</a:t>
            </a:r>
            <a:endParaRPr lang="en-US" dirty="0"/>
          </a:p>
        </p:txBody>
      </p:sp>
      <p:pic>
        <p:nvPicPr>
          <p:cNvPr id="9" name="mnts-sky.png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8600" y="1066800"/>
            <a:ext cx="2743200" cy="3657600"/>
          </a:xfrm>
          <a:prstGeom prst="rect">
            <a:avLst/>
          </a:prstGeom>
          <a:noFill/>
          <a:ln w="3175" cap="sq" cmpd="sng" algn="ctr">
            <a:noFill/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trees_j0202227.png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>
            <a:fillRect/>
          </a:stretch>
        </p:blipFill>
        <p:spPr>
          <a:xfrm>
            <a:off x="3200400" y="1066800"/>
            <a:ext cx="2743200" cy="3657600"/>
          </a:xfrm>
          <a:prstGeom prst="roundRect">
            <a:avLst>
              <a:gd name="adj" fmla="val 16667"/>
            </a:avLst>
          </a:prstGeom>
          <a:noFill/>
          <a:ln w="38100" cap="sq" cmpd="sng" algn="ctr">
            <a:noFill/>
            <a:prstDash val="solid"/>
            <a:miter lim="800000"/>
          </a:ln>
          <a:effectLst>
            <a:outerShdw blurRad="63500" dist="76200" dir="2700000" algn="tl" rotWithShape="0">
              <a:srgbClr val="000000">
                <a:alpha val="70000"/>
              </a:srgbClr>
            </a:outerShdw>
            <a:softEdge rad="3175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>
          <a:xfrm>
            <a:off x="5067300" y="3436938"/>
            <a:ext cx="3649663" cy="28892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7038" y="384175"/>
            <a:ext cx="4457700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6" name="sunflower_j0262344.png"/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l="8307" r="8307"/>
          <a:stretch>
            <a:fillRect/>
          </a:stretch>
        </p:blipFill>
        <p:spPr>
          <a:xfrm>
            <a:off x="5067300" y="388938"/>
            <a:ext cx="3657600" cy="2887662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erfall_j0262353.pn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25400" cap="rnd" cmpd="sng" algn="ctr">
            <a:noFill/>
            <a:prstDash val="solid"/>
          </a:ln>
          <a:effectLst>
            <a:outerShdw blurRad="63500" dist="38100" dir="54000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On-screen Show (4:3)</PresentationFormat>
  <Paragraphs>15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ClassicPhotoAlbum</vt:lpstr>
      <vt:lpstr>Classic Photo Album</vt:lpstr>
      <vt:lpstr>Slide 2</vt:lpstr>
      <vt:lpstr>Choose a Layout</vt:lpstr>
      <vt:lpstr>Slide 4</vt:lpstr>
      <vt:lpstr>Slide 5</vt:lpstr>
      <vt:lpstr>Slide 6</vt:lpstr>
      <vt:lpstr>Slide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2006-06-30T17:22:14Z</dcterms:created>
  <dcterms:modified xsi:type="dcterms:W3CDTF">2006-06-30T23:42:19Z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