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81" r:id="rId5"/>
    <p:sldId id="283" r:id="rId6"/>
    <p:sldId id="282" r:id="rId7"/>
  </p:sldIdLst>
  <p:sldSz cx="12193588" cy="6858000"/>
  <p:notesSz cx="6858000" cy="9144000"/>
  <p:defaultTextStyle>
    <a:defPPr marL="0" marR="0" indent="0" algn="l" defTabSz="1219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1pPr>
    <a:lvl2pPr marL="0" marR="0" indent="3810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2pPr>
    <a:lvl3pPr marL="0" marR="0" indent="763905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3pPr>
    <a:lvl4pPr marL="0" marR="0" indent="1147445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4pPr>
    <a:lvl5pPr marL="0" marR="0" indent="153035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5pPr>
    <a:lvl6pPr marL="0" marR="0" indent="30480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6pPr>
    <a:lvl7pPr marL="0" marR="0" indent="36576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7pPr>
    <a:lvl8pPr marL="0" marR="0" indent="42672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8pPr>
    <a:lvl9pPr marL="0" marR="0" indent="4876800" algn="l" defTabSz="1219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65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0" orient="horz" pos="2160">
          <p15:clr>
            <a:srgbClr val="A4A3A4"/>
          </p15:clr>
        </p15:guide>
        <p15:guide id="1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A6A6A6"/>
    <a:srgbClr val="FFFF00"/>
    <a:srgbClr val="0000CC"/>
    <a:srgbClr val="73B3FC"/>
    <a:srgbClr val="084EC0"/>
    <a:srgbClr val="F88778"/>
    <a:srgbClr val="FF7F72"/>
    <a:srgbClr val="7AB8FF"/>
    <a:srgbClr val="1838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4" autoAdjust="0"/>
    <p:restoredTop sz="96349" autoAdjust="0"/>
  </p:normalViewPr>
  <p:slideViewPr>
    <p:cSldViewPr snapToGrid="0" snapToObjects="1">
      <p:cViewPr varScale="1">
        <p:scale>
          <a:sx n="113" d="100"/>
          <a:sy n="113" d="100"/>
        </p:scale>
        <p:origin x="2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1pPr>
    <a:lvl2pPr indent="3048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2pPr>
    <a:lvl3pPr indent="6096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3pPr>
    <a:lvl4pPr indent="9144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4pPr>
    <a:lvl5pPr indent="12192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5pPr>
    <a:lvl6pPr indent="15240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6pPr>
    <a:lvl7pPr indent="18288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7pPr>
    <a:lvl8pPr indent="21336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8pPr>
    <a:lvl9pPr indent="2438400" defTabSz="381000" latinLnBrk="0">
      <a:spcBef>
        <a:spcPts val="265"/>
      </a:spcBef>
      <a:defRPr sz="1065">
        <a:latin typeface="+mj-lt"/>
        <a:ea typeface="+mj-ea"/>
        <a:cs typeface="+mj-cs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Line 4"/>
          <p:cNvSpPr/>
          <p:nvPr userDrawn="1"/>
        </p:nvSpPr>
        <p:spPr>
          <a:xfrm flipV="1">
            <a:off x="185195" y="534748"/>
            <a:ext cx="11759878" cy="23151"/>
          </a:xfrm>
          <a:prstGeom prst="line">
            <a:avLst/>
          </a:prstGeom>
          <a:ln w="12700">
            <a:solidFill>
              <a:srgbClr val="BFBFBF"/>
            </a:solidFill>
            <a:miter/>
          </a:ln>
        </p:spPr>
        <p:txBody>
          <a:bodyPr lIns="45719" rIns="45719"/>
          <a:lstStyle/>
          <a:p>
            <a:endParaRPr sz="1865"/>
          </a:p>
        </p:txBody>
      </p:sp>
      <p:sp>
        <p:nvSpPr>
          <p:cNvPr id="114" name="幻灯片编号"/>
          <p:cNvSpPr txBox="1">
            <a:spLocks noGrp="1"/>
          </p:cNvSpPr>
          <p:nvPr>
            <p:ph type="sldNum" idx="2"/>
          </p:nvPr>
        </p:nvSpPr>
        <p:spPr>
          <a:xfrm>
            <a:off x="11541906" y="6477001"/>
            <a:ext cx="284691" cy="307775"/>
          </a:xfrm>
          <a:prstGeom prst="rect">
            <a:avLst/>
          </a:prstGeom>
        </p:spPr>
        <p:txBody>
          <a:bodyPr lIns="45719" tIns="45719" rIns="45719" bIns="45719"/>
          <a:lstStyle>
            <a:lvl1pPr lvl="0" algn="l">
              <a:defRPr sz="1400">
                <a:latin typeface="Helvetica Neue Light"/>
                <a:ea typeface="Helvetica Neue Light"/>
              </a:defRPr>
            </a:lvl1pPr>
          </a:lstStyle>
          <a:p>
            <a:fld id="{BB3F830D-1998-4384-926B-9E0E51BCCC39}" type="slidenum">
              <a:rPr/>
              <a:t>‹#›</a:t>
            </a:fld>
            <a:endParaRPr/>
          </a:p>
        </p:txBody>
      </p:sp>
      <p:sp>
        <p:nvSpPr>
          <p:cNvPr id="2" name="文本框 1"/>
          <p:cNvSpPr txBox="1"/>
          <p:nvPr userDrawn="1"/>
        </p:nvSpPr>
        <p:spPr>
          <a:xfrm>
            <a:off x="4968141" y="6596390"/>
            <a:ext cx="26746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ICT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Confidential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80439" y="-1"/>
            <a:ext cx="1804755" cy="534749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idx="11"/>
          </p:nvPr>
        </p:nvSpPr>
        <p:spPr>
          <a:xfrm>
            <a:off x="0" y="0"/>
            <a:ext cx="12193588" cy="4836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lvl="0" indent="0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4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 descr="德國工廠-塑科精密 copy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12193588" cy="4836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9"/>
          <p:cNvGrpSpPr/>
          <p:nvPr userDrawn="1"/>
        </p:nvGrpSpPr>
        <p:grpSpPr>
          <a:xfrm>
            <a:off x="269127" y="1039672"/>
            <a:ext cx="11608425" cy="2695286"/>
            <a:chOff x="1137048" y="1338784"/>
            <a:chExt cx="13624967" cy="6522591"/>
          </a:xfrm>
          <a:solidFill>
            <a:schemeClr val="bg1"/>
          </a:solidFill>
        </p:grpSpPr>
        <p:sp>
          <p:nvSpPr>
            <p:cNvPr id="5" name="Half Frame 1"/>
            <p:cNvSpPr/>
            <p:nvPr/>
          </p:nvSpPr>
          <p:spPr>
            <a:xfrm>
              <a:off x="1137048" y="1338784"/>
              <a:ext cx="2226807" cy="1840336"/>
            </a:xfrm>
            <a:prstGeom prst="halfFrame">
              <a:avLst>
                <a:gd name="adj1" fmla="val 14113"/>
                <a:gd name="adj2" fmla="val 14114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en-US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6" name="Half Frame 10"/>
            <p:cNvSpPr/>
            <p:nvPr/>
          </p:nvSpPr>
          <p:spPr>
            <a:xfrm rot="10800000">
              <a:off x="12535208" y="6021039"/>
              <a:ext cx="2226807" cy="1840336"/>
            </a:xfrm>
            <a:prstGeom prst="halfFrame">
              <a:avLst>
                <a:gd name="adj1" fmla="val 14113"/>
                <a:gd name="adj2" fmla="val 14114"/>
              </a:avLst>
            </a:pr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lang="en-US" alt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29"/>
          <p:cNvSpPr/>
          <p:nvPr userDrawn="1"/>
        </p:nvSpPr>
        <p:spPr>
          <a:xfrm>
            <a:off x="6078740" y="5104707"/>
            <a:ext cx="900808" cy="9004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sz="932">
              <a:solidFill>
                <a:schemeClr val="lt1"/>
              </a:solidFill>
            </a:endParaRPr>
          </a:p>
        </p:txBody>
      </p:sp>
      <p:sp>
        <p:nvSpPr>
          <p:cNvPr id="8" name="Oval 41"/>
          <p:cNvSpPr/>
          <p:nvPr userDrawn="1"/>
        </p:nvSpPr>
        <p:spPr>
          <a:xfrm>
            <a:off x="7289063" y="5104707"/>
            <a:ext cx="900808" cy="900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sz="932">
              <a:solidFill>
                <a:schemeClr val="lt1"/>
              </a:solidFill>
            </a:endParaRPr>
          </a:p>
        </p:txBody>
      </p:sp>
      <p:sp>
        <p:nvSpPr>
          <p:cNvPr id="9" name="Oval 42"/>
          <p:cNvSpPr/>
          <p:nvPr userDrawn="1"/>
        </p:nvSpPr>
        <p:spPr>
          <a:xfrm>
            <a:off x="8499385" y="5104707"/>
            <a:ext cx="900808" cy="900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sz="932">
              <a:solidFill>
                <a:schemeClr val="lt1"/>
              </a:solidFill>
            </a:endParaRPr>
          </a:p>
        </p:txBody>
      </p:sp>
      <p:sp>
        <p:nvSpPr>
          <p:cNvPr id="10" name="Oval 45"/>
          <p:cNvSpPr/>
          <p:nvPr userDrawn="1"/>
        </p:nvSpPr>
        <p:spPr>
          <a:xfrm>
            <a:off x="9709708" y="5104707"/>
            <a:ext cx="900808" cy="900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sz="932">
              <a:solidFill>
                <a:schemeClr val="lt1"/>
              </a:solidFill>
            </a:endParaRPr>
          </a:p>
        </p:txBody>
      </p:sp>
      <p:sp>
        <p:nvSpPr>
          <p:cNvPr id="11" name="Oval 46"/>
          <p:cNvSpPr/>
          <p:nvPr userDrawn="1"/>
        </p:nvSpPr>
        <p:spPr>
          <a:xfrm>
            <a:off x="10920031" y="5104707"/>
            <a:ext cx="900808" cy="9004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 lang="en-US" altLang="en-US" sz="932">
              <a:solidFill>
                <a:schemeClr val="lt1"/>
              </a:solidFill>
            </a:endParaRPr>
          </a:p>
        </p:txBody>
      </p:sp>
      <p:grpSp>
        <p:nvGrpSpPr>
          <p:cNvPr id="12" name="Group 48"/>
          <p:cNvGrpSpPr/>
          <p:nvPr userDrawn="1"/>
        </p:nvGrpSpPr>
        <p:grpSpPr>
          <a:xfrm>
            <a:off x="9952895" y="5328407"/>
            <a:ext cx="452938" cy="453058"/>
            <a:chOff x="2524463" y="4766967"/>
            <a:chExt cx="618725" cy="618888"/>
          </a:xfrm>
          <a:solidFill>
            <a:schemeClr val="bg1"/>
          </a:solidFill>
        </p:grpSpPr>
        <p:sp>
          <p:nvSpPr>
            <p:cNvPr id="13" name="Freeform 67"/>
            <p:cNvSpPr>
              <a:spLocks noChangeArrowheads="1"/>
            </p:cNvSpPr>
            <p:nvPr/>
          </p:nvSpPr>
          <p:spPr>
            <a:xfrm>
              <a:off x="2704225" y="4779511"/>
              <a:ext cx="117056" cy="117086"/>
            </a:xfrm>
            <a:custGeom>
              <a:avLst/>
              <a:gdLst>
                <a:gd name="T0" fmla="*/ 0 w 123"/>
                <a:gd name="T1" fmla="*/ 122 h 123"/>
                <a:gd name="T2" fmla="*/ 0 w 123"/>
                <a:gd name="T3" fmla="*/ 122 h 123"/>
                <a:gd name="T4" fmla="*/ 122 w 123"/>
                <a:gd name="T5" fmla="*/ 122 h 123"/>
                <a:gd name="T6" fmla="*/ 122 w 123"/>
                <a:gd name="T7" fmla="*/ 0 h 123"/>
                <a:gd name="T8" fmla="*/ 0 w 123"/>
                <a:gd name="T9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56" h="117086">
                  <a:moveTo>
                    <a:pt x="0" y="116134"/>
                  </a:moveTo>
                  <a:lnTo>
                    <a:pt x="0" y="116134"/>
                  </a:lnTo>
                  <a:cubicBezTo>
                    <a:pt x="116104" y="116134"/>
                    <a:pt x="116104" y="116134"/>
                    <a:pt x="116104" y="116134"/>
                  </a:cubicBezTo>
                  <a:cubicBezTo>
                    <a:pt x="116104" y="0"/>
                    <a:pt x="116104" y="0"/>
                    <a:pt x="116104" y="0"/>
                  </a:cubicBezTo>
                  <a:cubicBezTo>
                    <a:pt x="64714" y="0"/>
                    <a:pt x="24744" y="51404"/>
                    <a:pt x="0" y="1161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15" name="Freeform 68"/>
            <p:cNvSpPr>
              <a:spLocks noChangeArrowheads="1"/>
            </p:cNvSpPr>
            <p:nvPr/>
          </p:nvSpPr>
          <p:spPr>
            <a:xfrm>
              <a:off x="2666603" y="4934235"/>
              <a:ext cx="154681" cy="129630"/>
            </a:xfrm>
            <a:custGeom>
              <a:avLst/>
              <a:gdLst>
                <a:gd name="T0" fmla="*/ 163 w 164"/>
                <a:gd name="T1" fmla="*/ 136 h 137"/>
                <a:gd name="T2" fmla="*/ 163 w 164"/>
                <a:gd name="T3" fmla="*/ 136 h 137"/>
                <a:gd name="T4" fmla="*/ 163 w 164"/>
                <a:gd name="T5" fmla="*/ 0 h 137"/>
                <a:gd name="T6" fmla="*/ 27 w 164"/>
                <a:gd name="T7" fmla="*/ 0 h 137"/>
                <a:gd name="T8" fmla="*/ 0 w 164"/>
                <a:gd name="T9" fmla="*/ 136 h 137"/>
                <a:gd name="T10" fmla="*/ 163 w 164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681" h="129630">
                  <a:moveTo>
                    <a:pt x="153738" y="128684"/>
                  </a:moveTo>
                  <a:lnTo>
                    <a:pt x="153738" y="128684"/>
                  </a:lnTo>
                  <a:cubicBezTo>
                    <a:pt x="153738" y="0"/>
                    <a:pt x="153738" y="0"/>
                    <a:pt x="153738" y="0"/>
                  </a:cubicBezTo>
                  <a:cubicBezTo>
                    <a:pt x="25466" y="0"/>
                    <a:pt x="25466" y="0"/>
                    <a:pt x="25466" y="0"/>
                  </a:cubicBezTo>
                  <a:cubicBezTo>
                    <a:pt x="12261" y="37848"/>
                    <a:pt x="0" y="77589"/>
                    <a:pt x="0" y="128684"/>
                  </a:cubicBezTo>
                  <a:lnTo>
                    <a:pt x="153738" y="1286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16" name="Freeform 69"/>
            <p:cNvSpPr>
              <a:spLocks noChangeArrowheads="1"/>
            </p:cNvSpPr>
            <p:nvPr/>
          </p:nvSpPr>
          <p:spPr>
            <a:xfrm>
              <a:off x="2850546" y="4779511"/>
              <a:ext cx="117056" cy="117086"/>
            </a:xfrm>
            <a:custGeom>
              <a:avLst/>
              <a:gdLst>
                <a:gd name="T0" fmla="*/ 0 w 122"/>
                <a:gd name="T1" fmla="*/ 0 h 123"/>
                <a:gd name="T2" fmla="*/ 0 w 122"/>
                <a:gd name="T3" fmla="*/ 0 h 123"/>
                <a:gd name="T4" fmla="*/ 0 w 122"/>
                <a:gd name="T5" fmla="*/ 122 h 123"/>
                <a:gd name="T6" fmla="*/ 121 w 122"/>
                <a:gd name="T7" fmla="*/ 122 h 123"/>
                <a:gd name="T8" fmla="*/ 0 w 122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56" h="117086">
                  <a:moveTo>
                    <a:pt x="0" y="0"/>
                  </a:moveTo>
                  <a:lnTo>
                    <a:pt x="0" y="0"/>
                  </a:lnTo>
                  <a:cubicBezTo>
                    <a:pt x="0" y="116134"/>
                    <a:pt x="0" y="116134"/>
                    <a:pt x="0" y="116134"/>
                  </a:cubicBezTo>
                  <a:cubicBezTo>
                    <a:pt x="116097" y="116134"/>
                    <a:pt x="116097" y="116134"/>
                    <a:pt x="116097" y="116134"/>
                  </a:cubicBezTo>
                  <a:cubicBezTo>
                    <a:pt x="91150" y="51404"/>
                    <a:pt x="39338" y="0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17" name="Freeform 70"/>
            <p:cNvSpPr>
              <a:spLocks noChangeArrowheads="1"/>
            </p:cNvSpPr>
            <p:nvPr/>
          </p:nvSpPr>
          <p:spPr>
            <a:xfrm>
              <a:off x="2524463" y="5088955"/>
              <a:ext cx="142140" cy="142175"/>
            </a:xfrm>
            <a:custGeom>
              <a:avLst/>
              <a:gdLst>
                <a:gd name="T0" fmla="*/ 122 w 151"/>
                <a:gd name="T1" fmla="*/ 0 h 150"/>
                <a:gd name="T2" fmla="*/ 122 w 151"/>
                <a:gd name="T3" fmla="*/ 0 h 150"/>
                <a:gd name="T4" fmla="*/ 0 w 151"/>
                <a:gd name="T5" fmla="*/ 0 h 150"/>
                <a:gd name="T6" fmla="*/ 42 w 151"/>
                <a:gd name="T7" fmla="*/ 149 h 150"/>
                <a:gd name="T8" fmla="*/ 42 w 151"/>
                <a:gd name="T9" fmla="*/ 149 h 150"/>
                <a:gd name="T10" fmla="*/ 150 w 151"/>
                <a:gd name="T11" fmla="*/ 149 h 150"/>
                <a:gd name="T12" fmla="*/ 122 w 151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40" h="142175">
                  <a:moveTo>
                    <a:pt x="114842" y="0"/>
                  </a:moveTo>
                  <a:lnTo>
                    <a:pt x="11484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51183"/>
                    <a:pt x="13179" y="103314"/>
                    <a:pt x="39536" y="141227"/>
                  </a:cubicBezTo>
                  <a:lnTo>
                    <a:pt x="39536" y="141227"/>
                  </a:lnTo>
                  <a:cubicBezTo>
                    <a:pt x="141199" y="141227"/>
                    <a:pt x="141199" y="141227"/>
                    <a:pt x="141199" y="141227"/>
                  </a:cubicBezTo>
                  <a:cubicBezTo>
                    <a:pt x="128020" y="103314"/>
                    <a:pt x="114842" y="51183"/>
                    <a:pt x="11484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18" name="Freeform 71"/>
            <p:cNvSpPr>
              <a:spLocks noChangeArrowheads="1"/>
            </p:cNvSpPr>
            <p:nvPr/>
          </p:nvSpPr>
          <p:spPr>
            <a:xfrm>
              <a:off x="3001048" y="5088955"/>
              <a:ext cx="142140" cy="142175"/>
            </a:xfrm>
            <a:custGeom>
              <a:avLst/>
              <a:gdLst>
                <a:gd name="T0" fmla="*/ 14 w 150"/>
                <a:gd name="T1" fmla="*/ 0 h 150"/>
                <a:gd name="T2" fmla="*/ 14 w 150"/>
                <a:gd name="T3" fmla="*/ 0 h 150"/>
                <a:gd name="T4" fmla="*/ 0 w 150"/>
                <a:gd name="T5" fmla="*/ 149 h 150"/>
                <a:gd name="T6" fmla="*/ 95 w 150"/>
                <a:gd name="T7" fmla="*/ 149 h 150"/>
                <a:gd name="T8" fmla="*/ 109 w 150"/>
                <a:gd name="T9" fmla="*/ 149 h 150"/>
                <a:gd name="T10" fmla="*/ 149 w 150"/>
                <a:gd name="T11" fmla="*/ 0 h 150"/>
                <a:gd name="T12" fmla="*/ 14 w 150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40" h="142175">
                  <a:moveTo>
                    <a:pt x="13266" y="0"/>
                  </a:moveTo>
                  <a:lnTo>
                    <a:pt x="13266" y="0"/>
                  </a:lnTo>
                  <a:cubicBezTo>
                    <a:pt x="13266" y="51183"/>
                    <a:pt x="0" y="103314"/>
                    <a:pt x="0" y="141227"/>
                  </a:cubicBezTo>
                  <a:cubicBezTo>
                    <a:pt x="90022" y="141227"/>
                    <a:pt x="90022" y="141227"/>
                    <a:pt x="90022" y="141227"/>
                  </a:cubicBezTo>
                  <a:lnTo>
                    <a:pt x="103288" y="141227"/>
                  </a:lnTo>
                  <a:cubicBezTo>
                    <a:pt x="115607" y="103314"/>
                    <a:pt x="141192" y="51183"/>
                    <a:pt x="141192" y="0"/>
                  </a:cubicBezTo>
                  <a:lnTo>
                    <a:pt x="1326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19" name="Freeform 72"/>
            <p:cNvSpPr>
              <a:spLocks noChangeArrowheads="1"/>
            </p:cNvSpPr>
            <p:nvPr/>
          </p:nvSpPr>
          <p:spPr>
            <a:xfrm>
              <a:off x="2666603" y="5088955"/>
              <a:ext cx="154681" cy="142175"/>
            </a:xfrm>
            <a:custGeom>
              <a:avLst/>
              <a:gdLst>
                <a:gd name="T0" fmla="*/ 163 w 164"/>
                <a:gd name="T1" fmla="*/ 0 h 150"/>
                <a:gd name="T2" fmla="*/ 163 w 164"/>
                <a:gd name="T3" fmla="*/ 0 h 150"/>
                <a:gd name="T4" fmla="*/ 0 w 164"/>
                <a:gd name="T5" fmla="*/ 0 h 150"/>
                <a:gd name="T6" fmla="*/ 27 w 164"/>
                <a:gd name="T7" fmla="*/ 149 h 150"/>
                <a:gd name="T8" fmla="*/ 163 w 164"/>
                <a:gd name="T9" fmla="*/ 149 h 150"/>
                <a:gd name="T10" fmla="*/ 163 w 164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681" h="142175">
                  <a:moveTo>
                    <a:pt x="153738" y="0"/>
                  </a:moveTo>
                  <a:lnTo>
                    <a:pt x="1537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51183"/>
                    <a:pt x="12261" y="103314"/>
                    <a:pt x="25466" y="141227"/>
                  </a:cubicBezTo>
                  <a:cubicBezTo>
                    <a:pt x="153738" y="141227"/>
                    <a:pt x="153738" y="141227"/>
                    <a:pt x="153738" y="141227"/>
                  </a:cubicBezTo>
                  <a:lnTo>
                    <a:pt x="153738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0" name="Freeform 73"/>
            <p:cNvSpPr>
              <a:spLocks noChangeArrowheads="1"/>
            </p:cNvSpPr>
            <p:nvPr/>
          </p:nvSpPr>
          <p:spPr>
            <a:xfrm>
              <a:off x="2524463" y="4921688"/>
              <a:ext cx="142140" cy="142175"/>
            </a:xfrm>
            <a:custGeom>
              <a:avLst/>
              <a:gdLst>
                <a:gd name="T0" fmla="*/ 122 w 151"/>
                <a:gd name="T1" fmla="*/ 150 h 151"/>
                <a:gd name="T2" fmla="*/ 122 w 151"/>
                <a:gd name="T3" fmla="*/ 150 h 151"/>
                <a:gd name="T4" fmla="*/ 150 w 151"/>
                <a:gd name="T5" fmla="*/ 14 h 151"/>
                <a:gd name="T6" fmla="*/ 42 w 151"/>
                <a:gd name="T7" fmla="*/ 14 h 151"/>
                <a:gd name="T8" fmla="*/ 42 w 151"/>
                <a:gd name="T9" fmla="*/ 0 h 151"/>
                <a:gd name="T10" fmla="*/ 0 w 151"/>
                <a:gd name="T11" fmla="*/ 150 h 151"/>
                <a:gd name="T12" fmla="*/ 122 w 151"/>
                <a:gd name="T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40" h="142175">
                  <a:moveTo>
                    <a:pt x="114842" y="141233"/>
                  </a:moveTo>
                  <a:lnTo>
                    <a:pt x="114842" y="141233"/>
                  </a:lnTo>
                  <a:cubicBezTo>
                    <a:pt x="114842" y="90389"/>
                    <a:pt x="128020" y="50844"/>
                    <a:pt x="141199" y="13182"/>
                  </a:cubicBezTo>
                  <a:cubicBezTo>
                    <a:pt x="39536" y="13182"/>
                    <a:pt x="39536" y="13182"/>
                    <a:pt x="39536" y="13182"/>
                  </a:cubicBezTo>
                  <a:lnTo>
                    <a:pt x="39536" y="0"/>
                  </a:lnTo>
                  <a:cubicBezTo>
                    <a:pt x="13179" y="50844"/>
                    <a:pt x="0" y="90389"/>
                    <a:pt x="0" y="141233"/>
                  </a:cubicBezTo>
                  <a:lnTo>
                    <a:pt x="114842" y="141233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1" name="Freeform 74"/>
            <p:cNvSpPr>
              <a:spLocks noChangeArrowheads="1"/>
            </p:cNvSpPr>
            <p:nvPr/>
          </p:nvSpPr>
          <p:spPr>
            <a:xfrm>
              <a:off x="2850547" y="4934235"/>
              <a:ext cx="142140" cy="129630"/>
            </a:xfrm>
            <a:custGeom>
              <a:avLst/>
              <a:gdLst>
                <a:gd name="T0" fmla="*/ 149 w 150"/>
                <a:gd name="T1" fmla="*/ 136 h 137"/>
                <a:gd name="T2" fmla="*/ 149 w 150"/>
                <a:gd name="T3" fmla="*/ 136 h 137"/>
                <a:gd name="T4" fmla="*/ 121 w 150"/>
                <a:gd name="T5" fmla="*/ 0 h 137"/>
                <a:gd name="T6" fmla="*/ 0 w 150"/>
                <a:gd name="T7" fmla="*/ 0 h 137"/>
                <a:gd name="T8" fmla="*/ 0 w 150"/>
                <a:gd name="T9" fmla="*/ 136 h 137"/>
                <a:gd name="T10" fmla="*/ 149 w 150"/>
                <a:gd name="T11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140" h="129630">
                  <a:moveTo>
                    <a:pt x="141192" y="128684"/>
                  </a:moveTo>
                  <a:lnTo>
                    <a:pt x="141192" y="128684"/>
                  </a:lnTo>
                  <a:cubicBezTo>
                    <a:pt x="141192" y="77589"/>
                    <a:pt x="127926" y="37848"/>
                    <a:pt x="1146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684"/>
                    <a:pt x="0" y="128684"/>
                    <a:pt x="0" y="128684"/>
                  </a:cubicBezTo>
                  <a:lnTo>
                    <a:pt x="141192" y="1286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>
            <a:xfrm>
              <a:off x="2574630" y="4766967"/>
              <a:ext cx="183944" cy="129630"/>
            </a:xfrm>
            <a:custGeom>
              <a:avLst/>
              <a:gdLst>
                <a:gd name="T0" fmla="*/ 109 w 192"/>
                <a:gd name="T1" fmla="*/ 136 h 137"/>
                <a:gd name="T2" fmla="*/ 109 w 192"/>
                <a:gd name="T3" fmla="*/ 136 h 137"/>
                <a:gd name="T4" fmla="*/ 191 w 192"/>
                <a:gd name="T5" fmla="*/ 0 h 137"/>
                <a:gd name="T6" fmla="*/ 0 w 192"/>
                <a:gd name="T7" fmla="*/ 136 h 137"/>
                <a:gd name="T8" fmla="*/ 109 w 192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944" h="129630">
                  <a:moveTo>
                    <a:pt x="104427" y="128684"/>
                  </a:moveTo>
                  <a:lnTo>
                    <a:pt x="104427" y="128684"/>
                  </a:lnTo>
                  <a:cubicBezTo>
                    <a:pt x="117839" y="77589"/>
                    <a:pt x="144664" y="26494"/>
                    <a:pt x="182986" y="0"/>
                  </a:cubicBezTo>
                  <a:cubicBezTo>
                    <a:pt x="104427" y="26494"/>
                    <a:pt x="40238" y="77589"/>
                    <a:pt x="0" y="128684"/>
                  </a:cubicBezTo>
                  <a:lnTo>
                    <a:pt x="104427" y="12868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3" name="Freeform 76"/>
            <p:cNvSpPr>
              <a:spLocks noChangeArrowheads="1"/>
            </p:cNvSpPr>
            <p:nvPr/>
          </p:nvSpPr>
          <p:spPr>
            <a:xfrm>
              <a:off x="2574630" y="5256222"/>
              <a:ext cx="183944" cy="129633"/>
            </a:xfrm>
            <a:custGeom>
              <a:avLst/>
              <a:gdLst>
                <a:gd name="T0" fmla="*/ 109 w 192"/>
                <a:gd name="T1" fmla="*/ 0 h 136"/>
                <a:gd name="T2" fmla="*/ 109 w 192"/>
                <a:gd name="T3" fmla="*/ 0 h 136"/>
                <a:gd name="T4" fmla="*/ 0 w 192"/>
                <a:gd name="T5" fmla="*/ 0 h 136"/>
                <a:gd name="T6" fmla="*/ 191 w 192"/>
                <a:gd name="T7" fmla="*/ 135 h 136"/>
                <a:gd name="T8" fmla="*/ 109 w 19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944" h="129633">
                  <a:moveTo>
                    <a:pt x="104427" y="0"/>
                  </a:moveTo>
                  <a:lnTo>
                    <a:pt x="10442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0238" y="63863"/>
                    <a:pt x="104427" y="115335"/>
                    <a:pt x="182986" y="128680"/>
                  </a:cubicBezTo>
                  <a:cubicBezTo>
                    <a:pt x="144664" y="103897"/>
                    <a:pt x="117839" y="63863"/>
                    <a:pt x="10442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4" name="Freeform 77"/>
            <p:cNvSpPr>
              <a:spLocks noChangeArrowheads="1"/>
            </p:cNvSpPr>
            <p:nvPr/>
          </p:nvSpPr>
          <p:spPr>
            <a:xfrm>
              <a:off x="2900713" y="4766967"/>
              <a:ext cx="179762" cy="129630"/>
            </a:xfrm>
            <a:custGeom>
              <a:avLst/>
              <a:gdLst>
                <a:gd name="T0" fmla="*/ 95 w 191"/>
                <a:gd name="T1" fmla="*/ 136 h 137"/>
                <a:gd name="T2" fmla="*/ 95 w 191"/>
                <a:gd name="T3" fmla="*/ 136 h 137"/>
                <a:gd name="T4" fmla="*/ 190 w 191"/>
                <a:gd name="T5" fmla="*/ 136 h 137"/>
                <a:gd name="T6" fmla="*/ 0 w 191"/>
                <a:gd name="T7" fmla="*/ 0 h 137"/>
                <a:gd name="T8" fmla="*/ 95 w 191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62" h="129630">
                  <a:moveTo>
                    <a:pt x="89410" y="128684"/>
                  </a:moveTo>
                  <a:lnTo>
                    <a:pt x="89410" y="128684"/>
                  </a:lnTo>
                  <a:cubicBezTo>
                    <a:pt x="178821" y="128684"/>
                    <a:pt x="178821" y="128684"/>
                    <a:pt x="178821" y="128684"/>
                  </a:cubicBezTo>
                  <a:cubicBezTo>
                    <a:pt x="141174" y="77589"/>
                    <a:pt x="76234" y="26494"/>
                    <a:pt x="0" y="0"/>
                  </a:cubicBezTo>
                  <a:cubicBezTo>
                    <a:pt x="38588" y="26494"/>
                    <a:pt x="63058" y="77589"/>
                    <a:pt x="89410" y="12868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5" name="Freeform 78"/>
            <p:cNvSpPr>
              <a:spLocks noChangeArrowheads="1"/>
            </p:cNvSpPr>
            <p:nvPr/>
          </p:nvSpPr>
          <p:spPr>
            <a:xfrm>
              <a:off x="2900713" y="5256222"/>
              <a:ext cx="179762" cy="129633"/>
            </a:xfrm>
            <a:custGeom>
              <a:avLst/>
              <a:gdLst>
                <a:gd name="T0" fmla="*/ 95 w 191"/>
                <a:gd name="T1" fmla="*/ 0 h 136"/>
                <a:gd name="T2" fmla="*/ 95 w 191"/>
                <a:gd name="T3" fmla="*/ 0 h 136"/>
                <a:gd name="T4" fmla="*/ 0 w 191"/>
                <a:gd name="T5" fmla="*/ 135 h 136"/>
                <a:gd name="T6" fmla="*/ 190 w 191"/>
                <a:gd name="T7" fmla="*/ 0 h 136"/>
                <a:gd name="T8" fmla="*/ 95 w 191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62" h="129633">
                  <a:moveTo>
                    <a:pt x="89410" y="0"/>
                  </a:moveTo>
                  <a:lnTo>
                    <a:pt x="89410" y="0"/>
                  </a:lnTo>
                  <a:cubicBezTo>
                    <a:pt x="63058" y="63863"/>
                    <a:pt x="38588" y="103897"/>
                    <a:pt x="0" y="128680"/>
                  </a:cubicBezTo>
                  <a:cubicBezTo>
                    <a:pt x="76234" y="115335"/>
                    <a:pt x="141174" y="63863"/>
                    <a:pt x="178821" y="0"/>
                  </a:cubicBezTo>
                  <a:lnTo>
                    <a:pt x="8941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6" name="Freeform 79"/>
            <p:cNvSpPr>
              <a:spLocks noChangeArrowheads="1"/>
            </p:cNvSpPr>
            <p:nvPr/>
          </p:nvSpPr>
          <p:spPr>
            <a:xfrm>
              <a:off x="3001048" y="4921688"/>
              <a:ext cx="142140" cy="142175"/>
            </a:xfrm>
            <a:custGeom>
              <a:avLst/>
              <a:gdLst>
                <a:gd name="T0" fmla="*/ 95 w 150"/>
                <a:gd name="T1" fmla="*/ 14 h 151"/>
                <a:gd name="T2" fmla="*/ 95 w 150"/>
                <a:gd name="T3" fmla="*/ 14 h 151"/>
                <a:gd name="T4" fmla="*/ 0 w 150"/>
                <a:gd name="T5" fmla="*/ 14 h 151"/>
                <a:gd name="T6" fmla="*/ 14 w 150"/>
                <a:gd name="T7" fmla="*/ 150 h 151"/>
                <a:gd name="T8" fmla="*/ 149 w 150"/>
                <a:gd name="T9" fmla="*/ 150 h 151"/>
                <a:gd name="T10" fmla="*/ 109 w 150"/>
                <a:gd name="T11" fmla="*/ 0 h 151"/>
                <a:gd name="T12" fmla="*/ 95 w 150"/>
                <a:gd name="T13" fmla="*/ 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140" h="142175">
                  <a:moveTo>
                    <a:pt x="90022" y="13182"/>
                  </a:moveTo>
                  <a:lnTo>
                    <a:pt x="90022" y="13182"/>
                  </a:lnTo>
                  <a:cubicBezTo>
                    <a:pt x="0" y="13182"/>
                    <a:pt x="0" y="13182"/>
                    <a:pt x="0" y="13182"/>
                  </a:cubicBezTo>
                  <a:cubicBezTo>
                    <a:pt x="0" y="50844"/>
                    <a:pt x="13266" y="90389"/>
                    <a:pt x="13266" y="141233"/>
                  </a:cubicBezTo>
                  <a:cubicBezTo>
                    <a:pt x="141192" y="141233"/>
                    <a:pt x="141192" y="141233"/>
                    <a:pt x="141192" y="141233"/>
                  </a:cubicBezTo>
                  <a:cubicBezTo>
                    <a:pt x="141192" y="90389"/>
                    <a:pt x="115607" y="50844"/>
                    <a:pt x="103288" y="0"/>
                  </a:cubicBezTo>
                  <a:lnTo>
                    <a:pt x="90022" y="1318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7" name="Freeform 80"/>
            <p:cNvSpPr>
              <a:spLocks noChangeArrowheads="1"/>
            </p:cNvSpPr>
            <p:nvPr/>
          </p:nvSpPr>
          <p:spPr>
            <a:xfrm>
              <a:off x="2850546" y="5256222"/>
              <a:ext cx="117056" cy="129633"/>
            </a:xfrm>
            <a:custGeom>
              <a:avLst/>
              <a:gdLst>
                <a:gd name="T0" fmla="*/ 121 w 122"/>
                <a:gd name="T1" fmla="*/ 0 h 136"/>
                <a:gd name="T2" fmla="*/ 121 w 122"/>
                <a:gd name="T3" fmla="*/ 0 h 136"/>
                <a:gd name="T4" fmla="*/ 0 w 122"/>
                <a:gd name="T5" fmla="*/ 0 h 136"/>
                <a:gd name="T6" fmla="*/ 0 w 122"/>
                <a:gd name="T7" fmla="*/ 135 h 136"/>
                <a:gd name="T8" fmla="*/ 121 w 1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56" h="129633">
                  <a:moveTo>
                    <a:pt x="116097" y="0"/>
                  </a:moveTo>
                  <a:lnTo>
                    <a:pt x="116097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128680"/>
                    <a:pt x="0" y="128680"/>
                    <a:pt x="0" y="128680"/>
                  </a:cubicBezTo>
                  <a:cubicBezTo>
                    <a:pt x="39338" y="128680"/>
                    <a:pt x="91150" y="77208"/>
                    <a:pt x="116097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8" name="Freeform 81"/>
            <p:cNvSpPr>
              <a:spLocks noChangeArrowheads="1"/>
            </p:cNvSpPr>
            <p:nvPr/>
          </p:nvSpPr>
          <p:spPr>
            <a:xfrm>
              <a:off x="2850547" y="5088955"/>
              <a:ext cx="142140" cy="142175"/>
            </a:xfrm>
            <a:custGeom>
              <a:avLst/>
              <a:gdLst>
                <a:gd name="T0" fmla="*/ 0 w 150"/>
                <a:gd name="T1" fmla="*/ 0 h 150"/>
                <a:gd name="T2" fmla="*/ 0 w 150"/>
                <a:gd name="T3" fmla="*/ 0 h 150"/>
                <a:gd name="T4" fmla="*/ 0 w 150"/>
                <a:gd name="T5" fmla="*/ 149 h 150"/>
                <a:gd name="T6" fmla="*/ 121 w 150"/>
                <a:gd name="T7" fmla="*/ 149 h 150"/>
                <a:gd name="T8" fmla="*/ 149 w 150"/>
                <a:gd name="T9" fmla="*/ 0 h 150"/>
                <a:gd name="T10" fmla="*/ 0 w 150"/>
                <a:gd name="T1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140" h="142175">
                  <a:moveTo>
                    <a:pt x="0" y="0"/>
                  </a:moveTo>
                  <a:lnTo>
                    <a:pt x="0" y="0"/>
                  </a:lnTo>
                  <a:cubicBezTo>
                    <a:pt x="0" y="141227"/>
                    <a:pt x="0" y="141227"/>
                    <a:pt x="0" y="141227"/>
                  </a:cubicBezTo>
                  <a:cubicBezTo>
                    <a:pt x="114660" y="141227"/>
                    <a:pt x="114660" y="141227"/>
                    <a:pt x="114660" y="141227"/>
                  </a:cubicBezTo>
                  <a:cubicBezTo>
                    <a:pt x="127926" y="103314"/>
                    <a:pt x="141192" y="51183"/>
                    <a:pt x="141192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29" name="Freeform 82"/>
            <p:cNvSpPr>
              <a:spLocks noChangeArrowheads="1"/>
            </p:cNvSpPr>
            <p:nvPr/>
          </p:nvSpPr>
          <p:spPr>
            <a:xfrm>
              <a:off x="2704225" y="5256222"/>
              <a:ext cx="117056" cy="129633"/>
            </a:xfrm>
            <a:custGeom>
              <a:avLst/>
              <a:gdLst>
                <a:gd name="T0" fmla="*/ 122 w 123"/>
                <a:gd name="T1" fmla="*/ 135 h 136"/>
                <a:gd name="T2" fmla="*/ 122 w 123"/>
                <a:gd name="T3" fmla="*/ 135 h 136"/>
                <a:gd name="T4" fmla="*/ 122 w 123"/>
                <a:gd name="T5" fmla="*/ 0 h 136"/>
                <a:gd name="T6" fmla="*/ 0 w 123"/>
                <a:gd name="T7" fmla="*/ 0 h 136"/>
                <a:gd name="T8" fmla="*/ 122 w 123"/>
                <a:gd name="T9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056" h="129633">
                  <a:moveTo>
                    <a:pt x="116104" y="128680"/>
                  </a:moveTo>
                  <a:lnTo>
                    <a:pt x="116104" y="128680"/>
                  </a:lnTo>
                  <a:cubicBezTo>
                    <a:pt x="116104" y="0"/>
                    <a:pt x="116104" y="0"/>
                    <a:pt x="116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744" y="77208"/>
                    <a:pt x="64714" y="128680"/>
                    <a:pt x="116104" y="1286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</p:grpSp>
      <p:sp>
        <p:nvSpPr>
          <p:cNvPr id="30" name="Freeform 182"/>
          <p:cNvSpPr>
            <a:spLocks noChangeArrowheads="1"/>
          </p:cNvSpPr>
          <p:nvPr userDrawn="1"/>
        </p:nvSpPr>
        <p:spPr>
          <a:xfrm>
            <a:off x="6330407" y="5348957"/>
            <a:ext cx="411956" cy="411957"/>
          </a:xfrm>
          <a:custGeom>
            <a:avLst/>
            <a:gdLst>
              <a:gd name="T0" fmla="*/ 822259 w 654"/>
              <a:gd name="T1" fmla="*/ 0 h 654"/>
              <a:gd name="T2" fmla="*/ 0 w 654"/>
              <a:gd name="T3" fmla="*/ 17633 h 654"/>
              <a:gd name="T4" fmla="*/ 0 w 654"/>
              <a:gd name="T5" fmla="*/ 822474 h 654"/>
              <a:gd name="T6" fmla="*/ 342503 w 654"/>
              <a:gd name="T7" fmla="*/ 822474 h 654"/>
              <a:gd name="T8" fmla="*/ 478497 w 654"/>
              <a:gd name="T9" fmla="*/ 566789 h 654"/>
              <a:gd name="T10" fmla="*/ 478497 w 654"/>
              <a:gd name="T11" fmla="*/ 822474 h 654"/>
              <a:gd name="T12" fmla="*/ 822259 w 654"/>
              <a:gd name="T13" fmla="*/ 822474 h 654"/>
              <a:gd name="T14" fmla="*/ 822259 w 654"/>
              <a:gd name="T15" fmla="*/ 0 h 654"/>
              <a:gd name="T16" fmla="*/ 222879 w 654"/>
              <a:gd name="T17" fmla="*/ 566789 h 654"/>
              <a:gd name="T18" fmla="*/ 101995 w 654"/>
              <a:gd name="T19" fmla="*/ 702819 h 654"/>
              <a:gd name="T20" fmla="*/ 222879 w 654"/>
              <a:gd name="T21" fmla="*/ 566789 h 654"/>
              <a:gd name="T22" fmla="*/ 101995 w 654"/>
              <a:gd name="T23" fmla="*/ 463508 h 654"/>
              <a:gd name="T24" fmla="*/ 222879 w 654"/>
              <a:gd name="T25" fmla="*/ 326219 h 654"/>
              <a:gd name="T26" fmla="*/ 101995 w 654"/>
              <a:gd name="T27" fmla="*/ 463508 h 654"/>
              <a:gd name="T28" fmla="*/ 101995 w 654"/>
              <a:gd name="T29" fmla="*/ 222937 h 654"/>
              <a:gd name="T30" fmla="*/ 222879 w 654"/>
              <a:gd name="T31" fmla="*/ 85648 h 654"/>
              <a:gd name="T32" fmla="*/ 101995 w 654"/>
              <a:gd name="T33" fmla="*/ 222937 h 654"/>
              <a:gd name="T34" fmla="*/ 478497 w 654"/>
              <a:gd name="T35" fmla="*/ 326219 h 654"/>
              <a:gd name="T36" fmla="*/ 342503 w 654"/>
              <a:gd name="T37" fmla="*/ 463508 h 654"/>
              <a:gd name="T38" fmla="*/ 478497 w 654"/>
              <a:gd name="T39" fmla="*/ 326219 h 654"/>
              <a:gd name="T40" fmla="*/ 342503 w 654"/>
              <a:gd name="T41" fmla="*/ 222937 h 654"/>
              <a:gd name="T42" fmla="*/ 478497 w 654"/>
              <a:gd name="T43" fmla="*/ 85648 h 654"/>
              <a:gd name="T44" fmla="*/ 342503 w 654"/>
              <a:gd name="T45" fmla="*/ 222937 h 654"/>
              <a:gd name="T46" fmla="*/ 719004 w 654"/>
              <a:gd name="T47" fmla="*/ 566789 h 654"/>
              <a:gd name="T48" fmla="*/ 599380 w 654"/>
              <a:gd name="T49" fmla="*/ 702819 h 654"/>
              <a:gd name="T50" fmla="*/ 719004 w 654"/>
              <a:gd name="T51" fmla="*/ 566789 h 654"/>
              <a:gd name="T52" fmla="*/ 599380 w 654"/>
              <a:gd name="T53" fmla="*/ 463508 h 654"/>
              <a:gd name="T54" fmla="*/ 719004 w 654"/>
              <a:gd name="T55" fmla="*/ 326219 h 654"/>
              <a:gd name="T56" fmla="*/ 599380 w 654"/>
              <a:gd name="T57" fmla="*/ 463508 h 654"/>
              <a:gd name="T58" fmla="*/ 599380 w 654"/>
              <a:gd name="T59" fmla="*/ 222937 h 654"/>
              <a:gd name="T60" fmla="*/ 719004 w 654"/>
              <a:gd name="T61" fmla="*/ 85648 h 654"/>
              <a:gd name="T62" fmla="*/ 599380 w 654"/>
              <a:gd name="T63" fmla="*/ 222937 h 65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1956" h="411957">
                <a:moveTo>
                  <a:pt x="411326" y="0"/>
                </a:moveTo>
                <a:lnTo>
                  <a:pt x="411326" y="0"/>
                </a:ln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8819"/>
                </a:cubicBezTo>
                <a:cubicBezTo>
                  <a:pt x="0" y="411327"/>
                  <a:pt x="0" y="411327"/>
                  <a:pt x="0" y="411327"/>
                </a:cubicBezTo>
                <a:cubicBezTo>
                  <a:pt x="171333" y="411327"/>
                  <a:pt x="171333" y="411327"/>
                  <a:pt x="171333" y="411327"/>
                </a:cubicBezTo>
                <a:cubicBezTo>
                  <a:pt x="171333" y="283457"/>
                  <a:pt x="171333" y="283457"/>
                  <a:pt x="171333" y="283457"/>
                </a:cubicBezTo>
                <a:cubicBezTo>
                  <a:pt x="239363" y="283457"/>
                  <a:pt x="239363" y="283457"/>
                  <a:pt x="239363" y="283457"/>
                </a:cubicBezTo>
                <a:cubicBezTo>
                  <a:pt x="239363" y="411327"/>
                  <a:pt x="239363" y="411327"/>
                  <a:pt x="239363" y="411327"/>
                </a:cubicBezTo>
                <a:cubicBezTo>
                  <a:pt x="411326" y="411327"/>
                  <a:pt x="411326" y="411327"/>
                  <a:pt x="411326" y="411327"/>
                </a:cubicBezTo>
                <a:cubicBezTo>
                  <a:pt x="411326" y="8819"/>
                  <a:pt x="411326" y="8819"/>
                  <a:pt x="411326" y="8819"/>
                </a:cubicBezTo>
                <a:cubicBezTo>
                  <a:pt x="411326" y="0"/>
                  <a:pt x="411326" y="0"/>
                  <a:pt x="411326" y="0"/>
                </a:cubicBezTo>
                <a:close/>
                <a:moveTo>
                  <a:pt x="111493" y="283457"/>
                </a:moveTo>
                <a:lnTo>
                  <a:pt x="111493" y="283457"/>
                </a:lnTo>
                <a:cubicBezTo>
                  <a:pt x="111493" y="351486"/>
                  <a:pt x="111493" y="351486"/>
                  <a:pt x="111493" y="351486"/>
                </a:cubicBezTo>
                <a:cubicBezTo>
                  <a:pt x="51022" y="351486"/>
                  <a:pt x="51022" y="351486"/>
                  <a:pt x="51022" y="351486"/>
                </a:cubicBezTo>
                <a:cubicBezTo>
                  <a:pt x="51022" y="283457"/>
                  <a:pt x="51022" y="283457"/>
                  <a:pt x="51022" y="283457"/>
                </a:cubicBezTo>
                <a:lnTo>
                  <a:pt x="111493" y="283457"/>
                </a:lnTo>
                <a:close/>
                <a:moveTo>
                  <a:pt x="51022" y="231805"/>
                </a:moveTo>
                <a:lnTo>
                  <a:pt x="51022" y="231805"/>
                </a:lnTo>
                <a:cubicBezTo>
                  <a:pt x="51022" y="163145"/>
                  <a:pt x="51022" y="163145"/>
                  <a:pt x="51022" y="163145"/>
                </a:cubicBezTo>
                <a:cubicBezTo>
                  <a:pt x="111493" y="163145"/>
                  <a:pt x="111493" y="163145"/>
                  <a:pt x="111493" y="163145"/>
                </a:cubicBezTo>
                <a:cubicBezTo>
                  <a:pt x="111493" y="231805"/>
                  <a:pt x="111493" y="231805"/>
                  <a:pt x="111493" y="231805"/>
                </a:cubicBezTo>
                <a:lnTo>
                  <a:pt x="51022" y="231805"/>
                </a:lnTo>
                <a:close/>
                <a:moveTo>
                  <a:pt x="51022" y="111493"/>
                </a:moveTo>
                <a:lnTo>
                  <a:pt x="51022" y="111493"/>
                </a:lnTo>
                <a:cubicBezTo>
                  <a:pt x="51022" y="42833"/>
                  <a:pt x="51022" y="42833"/>
                  <a:pt x="51022" y="42833"/>
                </a:cubicBezTo>
                <a:cubicBezTo>
                  <a:pt x="111493" y="42833"/>
                  <a:pt x="111493" y="42833"/>
                  <a:pt x="111493" y="42833"/>
                </a:cubicBezTo>
                <a:cubicBezTo>
                  <a:pt x="111493" y="111493"/>
                  <a:pt x="111493" y="111493"/>
                  <a:pt x="111493" y="111493"/>
                </a:cubicBezTo>
                <a:lnTo>
                  <a:pt x="51022" y="111493"/>
                </a:lnTo>
                <a:close/>
                <a:moveTo>
                  <a:pt x="239363" y="163145"/>
                </a:moveTo>
                <a:lnTo>
                  <a:pt x="239363" y="163145"/>
                </a:lnTo>
                <a:cubicBezTo>
                  <a:pt x="239363" y="231805"/>
                  <a:pt x="239363" y="231805"/>
                  <a:pt x="239363" y="231805"/>
                </a:cubicBezTo>
                <a:cubicBezTo>
                  <a:pt x="171333" y="231805"/>
                  <a:pt x="171333" y="231805"/>
                  <a:pt x="171333" y="231805"/>
                </a:cubicBezTo>
                <a:cubicBezTo>
                  <a:pt x="171333" y="163145"/>
                  <a:pt x="171333" y="163145"/>
                  <a:pt x="171333" y="163145"/>
                </a:cubicBezTo>
                <a:lnTo>
                  <a:pt x="239363" y="163145"/>
                </a:lnTo>
                <a:close/>
                <a:moveTo>
                  <a:pt x="171333" y="111493"/>
                </a:moveTo>
                <a:lnTo>
                  <a:pt x="171333" y="111493"/>
                </a:lnTo>
                <a:cubicBezTo>
                  <a:pt x="171333" y="42833"/>
                  <a:pt x="171333" y="42833"/>
                  <a:pt x="171333" y="42833"/>
                </a:cubicBezTo>
                <a:cubicBezTo>
                  <a:pt x="239363" y="42833"/>
                  <a:pt x="239363" y="42833"/>
                  <a:pt x="239363" y="42833"/>
                </a:cubicBezTo>
                <a:cubicBezTo>
                  <a:pt x="239363" y="111493"/>
                  <a:pt x="239363" y="111493"/>
                  <a:pt x="239363" y="111493"/>
                </a:cubicBezTo>
                <a:lnTo>
                  <a:pt x="171333" y="111493"/>
                </a:lnTo>
                <a:close/>
                <a:moveTo>
                  <a:pt x="359674" y="283457"/>
                </a:moveTo>
                <a:lnTo>
                  <a:pt x="359674" y="283457"/>
                </a:lnTo>
                <a:cubicBezTo>
                  <a:pt x="359674" y="351486"/>
                  <a:pt x="359674" y="351486"/>
                  <a:pt x="359674" y="351486"/>
                </a:cubicBezTo>
                <a:cubicBezTo>
                  <a:pt x="299833" y="351486"/>
                  <a:pt x="299833" y="351486"/>
                  <a:pt x="299833" y="351486"/>
                </a:cubicBezTo>
                <a:cubicBezTo>
                  <a:pt x="299833" y="283457"/>
                  <a:pt x="299833" y="283457"/>
                  <a:pt x="299833" y="283457"/>
                </a:cubicBezTo>
                <a:lnTo>
                  <a:pt x="359674" y="283457"/>
                </a:lnTo>
                <a:close/>
                <a:moveTo>
                  <a:pt x="299833" y="231805"/>
                </a:moveTo>
                <a:lnTo>
                  <a:pt x="299833" y="231805"/>
                </a:lnTo>
                <a:cubicBezTo>
                  <a:pt x="299833" y="163145"/>
                  <a:pt x="299833" y="163145"/>
                  <a:pt x="299833" y="163145"/>
                </a:cubicBezTo>
                <a:cubicBezTo>
                  <a:pt x="359674" y="163145"/>
                  <a:pt x="359674" y="163145"/>
                  <a:pt x="359674" y="163145"/>
                </a:cubicBezTo>
                <a:cubicBezTo>
                  <a:pt x="359674" y="231805"/>
                  <a:pt x="359674" y="231805"/>
                  <a:pt x="359674" y="231805"/>
                </a:cubicBezTo>
                <a:lnTo>
                  <a:pt x="299833" y="231805"/>
                </a:lnTo>
                <a:close/>
                <a:moveTo>
                  <a:pt x="299833" y="111493"/>
                </a:moveTo>
                <a:lnTo>
                  <a:pt x="299833" y="111493"/>
                </a:lnTo>
                <a:cubicBezTo>
                  <a:pt x="299833" y="42833"/>
                  <a:pt x="299833" y="42833"/>
                  <a:pt x="299833" y="42833"/>
                </a:cubicBezTo>
                <a:cubicBezTo>
                  <a:pt x="359674" y="42833"/>
                  <a:pt x="359674" y="42833"/>
                  <a:pt x="359674" y="42833"/>
                </a:cubicBezTo>
                <a:cubicBezTo>
                  <a:pt x="359674" y="111493"/>
                  <a:pt x="359674" y="111493"/>
                  <a:pt x="359674" y="111493"/>
                </a:cubicBezTo>
                <a:lnTo>
                  <a:pt x="299833" y="1114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none" lIns="76183" tIns="38092" rIns="76183" bIns="38092" anchor="ctr"/>
          <a:lstStyle/>
          <a:p>
            <a:endParaRPr lang="en-US" altLang="en-US" sz="932">
              <a:latin typeface="Lato Light"/>
            </a:endParaRPr>
          </a:p>
        </p:txBody>
      </p:sp>
      <p:grpSp>
        <p:nvGrpSpPr>
          <p:cNvPr id="31" name="Group 67"/>
          <p:cNvGrpSpPr/>
          <p:nvPr userDrawn="1"/>
        </p:nvGrpSpPr>
        <p:grpSpPr>
          <a:xfrm>
            <a:off x="7549950" y="5347609"/>
            <a:ext cx="395066" cy="414654"/>
            <a:chOff x="6550342" y="10834538"/>
            <a:chExt cx="593638" cy="623070"/>
          </a:xfrm>
          <a:solidFill>
            <a:srgbClr val="FFFFFF"/>
          </a:solidFill>
        </p:grpSpPr>
        <p:sp>
          <p:nvSpPr>
            <p:cNvPr id="32" name="Freeform 220"/>
            <p:cNvSpPr>
              <a:spLocks noChangeArrowheads="1"/>
            </p:cNvSpPr>
            <p:nvPr/>
          </p:nvSpPr>
          <p:spPr>
            <a:xfrm>
              <a:off x="6550342" y="10834540"/>
              <a:ext cx="209028" cy="401438"/>
            </a:xfrm>
            <a:custGeom>
              <a:avLst/>
              <a:gdLst>
                <a:gd name="T0" fmla="*/ 218 w 219"/>
                <a:gd name="T1" fmla="*/ 136 h 423"/>
                <a:gd name="T2" fmla="*/ 218 w 219"/>
                <a:gd name="T3" fmla="*/ 136 h 423"/>
                <a:gd name="T4" fmla="*/ 54 w 219"/>
                <a:gd name="T5" fmla="*/ 0 h 423"/>
                <a:gd name="T6" fmla="*/ 0 w 219"/>
                <a:gd name="T7" fmla="*/ 0 h 423"/>
                <a:gd name="T8" fmla="*/ 0 w 219"/>
                <a:gd name="T9" fmla="*/ 422 h 423"/>
                <a:gd name="T10" fmla="*/ 41 w 219"/>
                <a:gd name="T11" fmla="*/ 381 h 423"/>
                <a:gd name="T12" fmla="*/ 54 w 219"/>
                <a:gd name="T13" fmla="*/ 381 h 423"/>
                <a:gd name="T14" fmla="*/ 218 w 219"/>
                <a:gd name="T15" fmla="*/ 163 h 423"/>
                <a:gd name="T16" fmla="*/ 218 w 219"/>
                <a:gd name="T17" fmla="*/ 13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028" h="401438">
                  <a:moveTo>
                    <a:pt x="208074" y="129068"/>
                  </a:moveTo>
                  <a:lnTo>
                    <a:pt x="208074" y="129068"/>
                  </a:lnTo>
                  <a:cubicBezTo>
                    <a:pt x="51541" y="0"/>
                    <a:pt x="51541" y="0"/>
                    <a:pt x="515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0489"/>
                    <a:pt x="0" y="400489"/>
                    <a:pt x="0" y="400489"/>
                  </a:cubicBezTo>
                  <a:cubicBezTo>
                    <a:pt x="39133" y="361579"/>
                    <a:pt x="39133" y="361579"/>
                    <a:pt x="39133" y="361579"/>
                  </a:cubicBezTo>
                  <a:cubicBezTo>
                    <a:pt x="39133" y="361579"/>
                    <a:pt x="39133" y="361579"/>
                    <a:pt x="51541" y="361579"/>
                  </a:cubicBezTo>
                  <a:cubicBezTo>
                    <a:pt x="208074" y="154691"/>
                    <a:pt x="208074" y="154691"/>
                    <a:pt x="208074" y="154691"/>
                  </a:cubicBezTo>
                  <a:lnTo>
                    <a:pt x="208074" y="12906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3" name="Freeform 221"/>
            <p:cNvSpPr>
              <a:spLocks noChangeArrowheads="1"/>
            </p:cNvSpPr>
            <p:nvPr/>
          </p:nvSpPr>
          <p:spPr>
            <a:xfrm>
              <a:off x="6654855" y="11311249"/>
              <a:ext cx="50167" cy="37636"/>
            </a:xfrm>
            <a:custGeom>
              <a:avLst/>
              <a:gdLst>
                <a:gd name="T0" fmla="*/ 26 w 55"/>
                <a:gd name="T1" fmla="*/ 0 h 41"/>
                <a:gd name="T2" fmla="*/ 26 w 55"/>
                <a:gd name="T3" fmla="*/ 0 h 41"/>
                <a:gd name="T4" fmla="*/ 12 w 55"/>
                <a:gd name="T5" fmla="*/ 0 h 41"/>
                <a:gd name="T6" fmla="*/ 12 w 55"/>
                <a:gd name="T7" fmla="*/ 27 h 41"/>
                <a:gd name="T8" fmla="*/ 40 w 55"/>
                <a:gd name="T9" fmla="*/ 27 h 41"/>
                <a:gd name="T10" fmla="*/ 40 w 55"/>
                <a:gd name="T11" fmla="*/ 0 h 41"/>
                <a:gd name="T12" fmla="*/ 26 w 5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67" h="37636">
                  <a:moveTo>
                    <a:pt x="23715" y="0"/>
                  </a:moveTo>
                  <a:lnTo>
                    <a:pt x="23715" y="0"/>
                  </a:lnTo>
                  <a:lnTo>
                    <a:pt x="10946" y="0"/>
                  </a:lnTo>
                  <a:cubicBezTo>
                    <a:pt x="0" y="11015"/>
                    <a:pt x="10946" y="24785"/>
                    <a:pt x="10946" y="24785"/>
                  </a:cubicBezTo>
                  <a:cubicBezTo>
                    <a:pt x="23715" y="36718"/>
                    <a:pt x="36485" y="36718"/>
                    <a:pt x="36485" y="24785"/>
                  </a:cubicBezTo>
                  <a:cubicBezTo>
                    <a:pt x="49255" y="11015"/>
                    <a:pt x="49255" y="0"/>
                    <a:pt x="36485" y="0"/>
                  </a:cubicBezTo>
                  <a:cubicBezTo>
                    <a:pt x="36485" y="0"/>
                    <a:pt x="36485" y="0"/>
                    <a:pt x="2371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4" name="Freeform 222"/>
            <p:cNvSpPr>
              <a:spLocks noChangeArrowheads="1"/>
            </p:cNvSpPr>
            <p:nvPr/>
          </p:nvSpPr>
          <p:spPr>
            <a:xfrm>
              <a:off x="6604690" y="11261068"/>
              <a:ext cx="54346" cy="54363"/>
            </a:xfrm>
            <a:custGeom>
              <a:avLst/>
              <a:gdLst>
                <a:gd name="T0" fmla="*/ 28 w 57"/>
                <a:gd name="T1" fmla="*/ 0 h 56"/>
                <a:gd name="T2" fmla="*/ 28 w 57"/>
                <a:gd name="T3" fmla="*/ 0 h 56"/>
                <a:gd name="T4" fmla="*/ 14 w 57"/>
                <a:gd name="T5" fmla="*/ 13 h 56"/>
                <a:gd name="T6" fmla="*/ 14 w 57"/>
                <a:gd name="T7" fmla="*/ 41 h 56"/>
                <a:gd name="T8" fmla="*/ 42 w 57"/>
                <a:gd name="T9" fmla="*/ 41 h 56"/>
                <a:gd name="T10" fmla="*/ 42 w 57"/>
                <a:gd name="T11" fmla="*/ 13 h 56"/>
                <a:gd name="T12" fmla="*/ 28 w 57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46" h="54363">
                  <a:moveTo>
                    <a:pt x="26696" y="0"/>
                  </a:moveTo>
                  <a:lnTo>
                    <a:pt x="26696" y="0"/>
                  </a:lnTo>
                  <a:lnTo>
                    <a:pt x="13348" y="12620"/>
                  </a:lnTo>
                  <a:cubicBezTo>
                    <a:pt x="0" y="26211"/>
                    <a:pt x="13348" y="39801"/>
                    <a:pt x="13348" y="39801"/>
                  </a:cubicBezTo>
                  <a:cubicBezTo>
                    <a:pt x="26696" y="53392"/>
                    <a:pt x="40044" y="53392"/>
                    <a:pt x="40044" y="39801"/>
                  </a:cubicBezTo>
                  <a:cubicBezTo>
                    <a:pt x="53393" y="26211"/>
                    <a:pt x="53393" y="12620"/>
                    <a:pt x="40044" y="12620"/>
                  </a:cubicBezTo>
                  <a:cubicBezTo>
                    <a:pt x="40044" y="0"/>
                    <a:pt x="40044" y="0"/>
                    <a:pt x="2669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5" name="Freeform 223"/>
            <p:cNvSpPr>
              <a:spLocks noChangeArrowheads="1"/>
            </p:cNvSpPr>
            <p:nvPr/>
          </p:nvSpPr>
          <p:spPr>
            <a:xfrm>
              <a:off x="6964218" y="10834538"/>
              <a:ext cx="179762" cy="334532"/>
            </a:xfrm>
            <a:custGeom>
              <a:avLst/>
              <a:gdLst>
                <a:gd name="T0" fmla="*/ 108 w 191"/>
                <a:gd name="T1" fmla="*/ 0 h 354"/>
                <a:gd name="T2" fmla="*/ 0 w 191"/>
                <a:gd name="T3" fmla="*/ 122 h 354"/>
                <a:gd name="T4" fmla="*/ 190 w 191"/>
                <a:gd name="T5" fmla="*/ 353 h 354"/>
                <a:gd name="T6" fmla="*/ 190 w 191"/>
                <a:gd name="T7" fmla="*/ 0 h 354"/>
                <a:gd name="T8" fmla="*/ 108 w 191"/>
                <a:gd name="T9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762" h="334532">
                  <a:moveTo>
                    <a:pt x="101646" y="0"/>
                  </a:moveTo>
                  <a:lnTo>
                    <a:pt x="0" y="115291"/>
                  </a:lnTo>
                  <a:lnTo>
                    <a:pt x="178821" y="333587"/>
                  </a:lnTo>
                  <a:lnTo>
                    <a:pt x="178821" y="0"/>
                  </a:lnTo>
                  <a:lnTo>
                    <a:pt x="10164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6" name="Freeform 224"/>
            <p:cNvSpPr>
              <a:spLocks noChangeArrowheads="1"/>
            </p:cNvSpPr>
            <p:nvPr/>
          </p:nvSpPr>
          <p:spPr>
            <a:xfrm>
              <a:off x="6705022" y="11348885"/>
              <a:ext cx="50167" cy="41816"/>
            </a:xfrm>
            <a:custGeom>
              <a:avLst/>
              <a:gdLst>
                <a:gd name="T0" fmla="*/ 26 w 55"/>
                <a:gd name="T1" fmla="*/ 0 h 42"/>
                <a:gd name="T2" fmla="*/ 26 w 55"/>
                <a:gd name="T3" fmla="*/ 0 h 42"/>
                <a:gd name="T4" fmla="*/ 14 w 55"/>
                <a:gd name="T5" fmla="*/ 0 h 42"/>
                <a:gd name="T6" fmla="*/ 14 w 55"/>
                <a:gd name="T7" fmla="*/ 41 h 42"/>
                <a:gd name="T8" fmla="*/ 40 w 55"/>
                <a:gd name="T9" fmla="*/ 28 h 42"/>
                <a:gd name="T10" fmla="*/ 40 w 55"/>
                <a:gd name="T11" fmla="*/ 0 h 42"/>
                <a:gd name="T12" fmla="*/ 26 w 55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67" h="41816">
                  <a:moveTo>
                    <a:pt x="23715" y="0"/>
                  </a:moveTo>
                  <a:lnTo>
                    <a:pt x="23715" y="0"/>
                  </a:lnTo>
                  <a:lnTo>
                    <a:pt x="12770" y="0"/>
                  </a:lnTo>
                  <a:cubicBezTo>
                    <a:pt x="0" y="13939"/>
                    <a:pt x="12770" y="27877"/>
                    <a:pt x="12770" y="40820"/>
                  </a:cubicBezTo>
                  <a:cubicBezTo>
                    <a:pt x="23715" y="40820"/>
                    <a:pt x="36485" y="40820"/>
                    <a:pt x="36485" y="27877"/>
                  </a:cubicBezTo>
                  <a:cubicBezTo>
                    <a:pt x="49255" y="27877"/>
                    <a:pt x="49255" y="13939"/>
                    <a:pt x="36485" y="0"/>
                  </a:cubicBezTo>
                  <a:cubicBezTo>
                    <a:pt x="36485" y="0"/>
                    <a:pt x="36485" y="0"/>
                    <a:pt x="2371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7" name="Freeform 225"/>
            <p:cNvSpPr>
              <a:spLocks noChangeArrowheads="1"/>
            </p:cNvSpPr>
            <p:nvPr/>
          </p:nvSpPr>
          <p:spPr>
            <a:xfrm>
              <a:off x="6759368" y="10976718"/>
              <a:ext cx="351166" cy="246719"/>
            </a:xfrm>
            <a:custGeom>
              <a:avLst/>
              <a:gdLst>
                <a:gd name="T0" fmla="*/ 14 w 369"/>
                <a:gd name="T1" fmla="*/ 135 h 259"/>
                <a:gd name="T2" fmla="*/ 14 w 369"/>
                <a:gd name="T3" fmla="*/ 135 h 259"/>
                <a:gd name="T4" fmla="*/ 0 w 369"/>
                <a:gd name="T5" fmla="*/ 177 h 259"/>
                <a:gd name="T6" fmla="*/ 41 w 369"/>
                <a:gd name="T7" fmla="*/ 177 h 259"/>
                <a:gd name="T8" fmla="*/ 123 w 369"/>
                <a:gd name="T9" fmla="*/ 109 h 259"/>
                <a:gd name="T10" fmla="*/ 123 w 369"/>
                <a:gd name="T11" fmla="*/ 109 h 259"/>
                <a:gd name="T12" fmla="*/ 135 w 369"/>
                <a:gd name="T13" fmla="*/ 109 h 259"/>
                <a:gd name="T14" fmla="*/ 135 w 369"/>
                <a:gd name="T15" fmla="*/ 109 h 259"/>
                <a:gd name="T16" fmla="*/ 135 w 369"/>
                <a:gd name="T17" fmla="*/ 109 h 259"/>
                <a:gd name="T18" fmla="*/ 135 w 369"/>
                <a:gd name="T19" fmla="*/ 109 h 259"/>
                <a:gd name="T20" fmla="*/ 135 w 369"/>
                <a:gd name="T21" fmla="*/ 109 h 259"/>
                <a:gd name="T22" fmla="*/ 231 w 369"/>
                <a:gd name="T23" fmla="*/ 191 h 259"/>
                <a:gd name="T24" fmla="*/ 231 w 369"/>
                <a:gd name="T25" fmla="*/ 191 h 259"/>
                <a:gd name="T26" fmla="*/ 300 w 369"/>
                <a:gd name="T27" fmla="*/ 258 h 259"/>
                <a:gd name="T28" fmla="*/ 368 w 369"/>
                <a:gd name="T29" fmla="*/ 203 h 259"/>
                <a:gd name="T30" fmla="*/ 204 w 369"/>
                <a:gd name="T31" fmla="*/ 0 h 259"/>
                <a:gd name="T32" fmla="*/ 14 w 369"/>
                <a:gd name="T33" fmla="*/ 13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1166" h="246719">
                  <a:moveTo>
                    <a:pt x="13323" y="128599"/>
                  </a:moveTo>
                  <a:lnTo>
                    <a:pt x="13323" y="128599"/>
                  </a:lnTo>
                  <a:cubicBezTo>
                    <a:pt x="0" y="128599"/>
                    <a:pt x="0" y="155271"/>
                    <a:pt x="0" y="168607"/>
                  </a:cubicBezTo>
                  <a:cubicBezTo>
                    <a:pt x="13323" y="168607"/>
                    <a:pt x="39018" y="168607"/>
                    <a:pt x="39018" y="168607"/>
                  </a:cubicBezTo>
                  <a:cubicBezTo>
                    <a:pt x="52342" y="155271"/>
                    <a:pt x="103732" y="103832"/>
                    <a:pt x="117055" y="103832"/>
                  </a:cubicBezTo>
                  <a:lnTo>
                    <a:pt x="117055" y="103832"/>
                  </a:lnTo>
                  <a:cubicBezTo>
                    <a:pt x="117055" y="103832"/>
                    <a:pt x="117055" y="103832"/>
                    <a:pt x="128475" y="103832"/>
                  </a:cubicBezTo>
                  <a:lnTo>
                    <a:pt x="128475" y="103832"/>
                  </a:lnTo>
                  <a:lnTo>
                    <a:pt x="128475" y="103832"/>
                  </a:lnTo>
                  <a:lnTo>
                    <a:pt x="128475" y="103832"/>
                  </a:lnTo>
                  <a:lnTo>
                    <a:pt x="128475" y="103832"/>
                  </a:lnTo>
                  <a:cubicBezTo>
                    <a:pt x="219836" y="181943"/>
                    <a:pt x="219836" y="181943"/>
                    <a:pt x="219836" y="181943"/>
                  </a:cubicBezTo>
                  <a:lnTo>
                    <a:pt x="219836" y="181943"/>
                  </a:lnTo>
                  <a:cubicBezTo>
                    <a:pt x="285501" y="245766"/>
                    <a:pt x="285501" y="245766"/>
                    <a:pt x="285501" y="245766"/>
                  </a:cubicBezTo>
                  <a:cubicBezTo>
                    <a:pt x="350214" y="193374"/>
                    <a:pt x="350214" y="193374"/>
                    <a:pt x="350214" y="193374"/>
                  </a:cubicBezTo>
                  <a:cubicBezTo>
                    <a:pt x="194141" y="0"/>
                    <a:pt x="194141" y="0"/>
                    <a:pt x="194141" y="0"/>
                  </a:cubicBezTo>
                  <a:cubicBezTo>
                    <a:pt x="168445" y="12384"/>
                    <a:pt x="52342" y="63823"/>
                    <a:pt x="13323" y="128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8" name="Freeform 226"/>
            <p:cNvSpPr>
              <a:spLocks noChangeArrowheads="1"/>
            </p:cNvSpPr>
            <p:nvPr/>
          </p:nvSpPr>
          <p:spPr>
            <a:xfrm>
              <a:off x="6629773" y="11001807"/>
              <a:ext cx="438957" cy="426529"/>
            </a:xfrm>
            <a:custGeom>
              <a:avLst/>
              <a:gdLst>
                <a:gd name="T0" fmla="*/ 259 w 463"/>
                <a:gd name="T1" fmla="*/ 108 h 450"/>
                <a:gd name="T2" fmla="*/ 259 w 463"/>
                <a:gd name="T3" fmla="*/ 108 h 450"/>
                <a:gd name="T4" fmla="*/ 204 w 463"/>
                <a:gd name="T5" fmla="*/ 164 h 450"/>
                <a:gd name="T6" fmla="*/ 122 w 463"/>
                <a:gd name="T7" fmla="*/ 164 h 450"/>
                <a:gd name="T8" fmla="*/ 122 w 463"/>
                <a:gd name="T9" fmla="*/ 94 h 450"/>
                <a:gd name="T10" fmla="*/ 217 w 463"/>
                <a:gd name="T11" fmla="*/ 0 h 450"/>
                <a:gd name="T12" fmla="*/ 150 w 463"/>
                <a:gd name="T13" fmla="*/ 13 h 450"/>
                <a:gd name="T14" fmla="*/ 0 w 463"/>
                <a:gd name="T15" fmla="*/ 218 h 450"/>
                <a:gd name="T16" fmla="*/ 271 w 463"/>
                <a:gd name="T17" fmla="*/ 449 h 450"/>
                <a:gd name="T18" fmla="*/ 286 w 463"/>
                <a:gd name="T19" fmla="*/ 449 h 450"/>
                <a:gd name="T20" fmla="*/ 286 w 463"/>
                <a:gd name="T21" fmla="*/ 449 h 450"/>
                <a:gd name="T22" fmla="*/ 299 w 463"/>
                <a:gd name="T23" fmla="*/ 449 h 450"/>
                <a:gd name="T24" fmla="*/ 313 w 463"/>
                <a:gd name="T25" fmla="*/ 435 h 450"/>
                <a:gd name="T26" fmla="*/ 299 w 463"/>
                <a:gd name="T27" fmla="*/ 422 h 450"/>
                <a:gd name="T28" fmla="*/ 204 w 463"/>
                <a:gd name="T29" fmla="*/ 339 h 450"/>
                <a:gd name="T30" fmla="*/ 204 w 463"/>
                <a:gd name="T31" fmla="*/ 313 h 450"/>
                <a:gd name="T32" fmla="*/ 231 w 463"/>
                <a:gd name="T33" fmla="*/ 313 h 450"/>
                <a:gd name="T34" fmla="*/ 245 w 463"/>
                <a:gd name="T35" fmla="*/ 327 h 450"/>
                <a:gd name="T36" fmla="*/ 245 w 463"/>
                <a:gd name="T37" fmla="*/ 327 h 450"/>
                <a:gd name="T38" fmla="*/ 327 w 463"/>
                <a:gd name="T39" fmla="*/ 395 h 450"/>
                <a:gd name="T40" fmla="*/ 327 w 463"/>
                <a:gd name="T41" fmla="*/ 395 h 450"/>
                <a:gd name="T42" fmla="*/ 340 w 463"/>
                <a:gd name="T43" fmla="*/ 408 h 450"/>
                <a:gd name="T44" fmla="*/ 354 w 463"/>
                <a:gd name="T45" fmla="*/ 408 h 450"/>
                <a:gd name="T46" fmla="*/ 367 w 463"/>
                <a:gd name="T47" fmla="*/ 408 h 450"/>
                <a:gd name="T48" fmla="*/ 367 w 463"/>
                <a:gd name="T49" fmla="*/ 381 h 450"/>
                <a:gd name="T50" fmla="*/ 271 w 463"/>
                <a:gd name="T51" fmla="*/ 299 h 450"/>
                <a:gd name="T52" fmla="*/ 271 w 463"/>
                <a:gd name="T53" fmla="*/ 272 h 450"/>
                <a:gd name="T54" fmla="*/ 286 w 463"/>
                <a:gd name="T55" fmla="*/ 272 h 450"/>
                <a:gd name="T56" fmla="*/ 299 w 463"/>
                <a:gd name="T57" fmla="*/ 285 h 450"/>
                <a:gd name="T58" fmla="*/ 381 w 463"/>
                <a:gd name="T59" fmla="*/ 354 h 450"/>
                <a:gd name="T60" fmla="*/ 381 w 463"/>
                <a:gd name="T61" fmla="*/ 367 h 450"/>
                <a:gd name="T62" fmla="*/ 394 w 463"/>
                <a:gd name="T63" fmla="*/ 367 h 450"/>
                <a:gd name="T64" fmla="*/ 394 w 463"/>
                <a:gd name="T65" fmla="*/ 367 h 450"/>
                <a:gd name="T66" fmla="*/ 394 w 463"/>
                <a:gd name="T67" fmla="*/ 367 h 450"/>
                <a:gd name="T68" fmla="*/ 394 w 463"/>
                <a:gd name="T69" fmla="*/ 367 h 450"/>
                <a:gd name="T70" fmla="*/ 394 w 463"/>
                <a:gd name="T71" fmla="*/ 367 h 450"/>
                <a:gd name="T72" fmla="*/ 408 w 463"/>
                <a:gd name="T73" fmla="*/ 354 h 450"/>
                <a:gd name="T74" fmla="*/ 408 w 463"/>
                <a:gd name="T75" fmla="*/ 327 h 450"/>
                <a:gd name="T76" fmla="*/ 313 w 463"/>
                <a:gd name="T77" fmla="*/ 245 h 450"/>
                <a:gd name="T78" fmla="*/ 313 w 463"/>
                <a:gd name="T79" fmla="*/ 245 h 450"/>
                <a:gd name="T80" fmla="*/ 313 w 463"/>
                <a:gd name="T81" fmla="*/ 245 h 450"/>
                <a:gd name="T82" fmla="*/ 313 w 463"/>
                <a:gd name="T83" fmla="*/ 218 h 450"/>
                <a:gd name="T84" fmla="*/ 327 w 463"/>
                <a:gd name="T85" fmla="*/ 218 h 450"/>
                <a:gd name="T86" fmla="*/ 422 w 463"/>
                <a:gd name="T87" fmla="*/ 299 h 450"/>
                <a:gd name="T88" fmla="*/ 422 w 463"/>
                <a:gd name="T89" fmla="*/ 299 h 450"/>
                <a:gd name="T90" fmla="*/ 436 w 463"/>
                <a:gd name="T91" fmla="*/ 299 h 450"/>
                <a:gd name="T92" fmla="*/ 436 w 463"/>
                <a:gd name="T93" fmla="*/ 299 h 450"/>
                <a:gd name="T94" fmla="*/ 450 w 463"/>
                <a:gd name="T95" fmla="*/ 299 h 450"/>
                <a:gd name="T96" fmla="*/ 450 w 463"/>
                <a:gd name="T97" fmla="*/ 272 h 450"/>
                <a:gd name="T98" fmla="*/ 259 w 463"/>
                <a:gd name="T99" fmla="*/ 10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957" h="426529">
                  <a:moveTo>
                    <a:pt x="245550" y="102367"/>
                  </a:moveTo>
                  <a:lnTo>
                    <a:pt x="245550" y="102367"/>
                  </a:lnTo>
                  <a:cubicBezTo>
                    <a:pt x="232277" y="115637"/>
                    <a:pt x="205731" y="128907"/>
                    <a:pt x="193407" y="155446"/>
                  </a:cubicBezTo>
                  <a:cubicBezTo>
                    <a:pt x="167809" y="180090"/>
                    <a:pt x="142211" y="180090"/>
                    <a:pt x="115665" y="155446"/>
                  </a:cubicBezTo>
                  <a:cubicBezTo>
                    <a:pt x="91015" y="142176"/>
                    <a:pt x="102392" y="102367"/>
                    <a:pt x="115665" y="89097"/>
                  </a:cubicBezTo>
                  <a:cubicBezTo>
                    <a:pt x="128938" y="51183"/>
                    <a:pt x="167809" y="25592"/>
                    <a:pt x="205731" y="0"/>
                  </a:cubicBezTo>
                  <a:cubicBezTo>
                    <a:pt x="142211" y="12322"/>
                    <a:pt x="142211" y="12322"/>
                    <a:pt x="142211" y="12322"/>
                  </a:cubicBezTo>
                  <a:cubicBezTo>
                    <a:pt x="0" y="206630"/>
                    <a:pt x="0" y="206630"/>
                    <a:pt x="0" y="206630"/>
                  </a:cubicBezTo>
                  <a:cubicBezTo>
                    <a:pt x="256927" y="425581"/>
                    <a:pt x="256927" y="425581"/>
                    <a:pt x="256927" y="425581"/>
                  </a:cubicBezTo>
                  <a:cubicBezTo>
                    <a:pt x="271148" y="425581"/>
                    <a:pt x="271148" y="425581"/>
                    <a:pt x="271148" y="425581"/>
                  </a:cubicBezTo>
                  <a:lnTo>
                    <a:pt x="271148" y="425581"/>
                  </a:lnTo>
                  <a:cubicBezTo>
                    <a:pt x="283473" y="425581"/>
                    <a:pt x="283473" y="425581"/>
                    <a:pt x="283473" y="425581"/>
                  </a:cubicBezTo>
                  <a:cubicBezTo>
                    <a:pt x="296746" y="412311"/>
                    <a:pt x="296746" y="412311"/>
                    <a:pt x="296746" y="412311"/>
                  </a:cubicBezTo>
                  <a:cubicBezTo>
                    <a:pt x="296746" y="399989"/>
                    <a:pt x="296746" y="399989"/>
                    <a:pt x="283473" y="399989"/>
                  </a:cubicBezTo>
                  <a:cubicBezTo>
                    <a:pt x="193407" y="321319"/>
                    <a:pt x="193407" y="321319"/>
                    <a:pt x="193407" y="321319"/>
                  </a:cubicBezTo>
                  <a:cubicBezTo>
                    <a:pt x="193407" y="321319"/>
                    <a:pt x="193407" y="309944"/>
                    <a:pt x="193407" y="296675"/>
                  </a:cubicBezTo>
                  <a:cubicBezTo>
                    <a:pt x="205731" y="296675"/>
                    <a:pt x="205731" y="296675"/>
                    <a:pt x="219004" y="296675"/>
                  </a:cubicBezTo>
                  <a:cubicBezTo>
                    <a:pt x="232277" y="309944"/>
                    <a:pt x="232277" y="309944"/>
                    <a:pt x="232277" y="309944"/>
                  </a:cubicBezTo>
                  <a:lnTo>
                    <a:pt x="232277" y="309944"/>
                  </a:lnTo>
                  <a:cubicBezTo>
                    <a:pt x="310019" y="374398"/>
                    <a:pt x="310019" y="374398"/>
                    <a:pt x="310019" y="374398"/>
                  </a:cubicBezTo>
                  <a:lnTo>
                    <a:pt x="310019" y="374398"/>
                  </a:lnTo>
                  <a:cubicBezTo>
                    <a:pt x="322344" y="386720"/>
                    <a:pt x="322344" y="386720"/>
                    <a:pt x="322344" y="386720"/>
                  </a:cubicBezTo>
                  <a:cubicBezTo>
                    <a:pt x="322344" y="386720"/>
                    <a:pt x="322344" y="386720"/>
                    <a:pt x="335617" y="386720"/>
                  </a:cubicBezTo>
                  <a:cubicBezTo>
                    <a:pt x="335617" y="386720"/>
                    <a:pt x="335617" y="386720"/>
                    <a:pt x="347942" y="386720"/>
                  </a:cubicBezTo>
                  <a:cubicBezTo>
                    <a:pt x="347942" y="374398"/>
                    <a:pt x="347942" y="361128"/>
                    <a:pt x="347942" y="361128"/>
                  </a:cubicBezTo>
                  <a:cubicBezTo>
                    <a:pt x="256927" y="283405"/>
                    <a:pt x="256927" y="283405"/>
                    <a:pt x="256927" y="283405"/>
                  </a:cubicBezTo>
                  <a:cubicBezTo>
                    <a:pt x="245550" y="270135"/>
                    <a:pt x="245550" y="270135"/>
                    <a:pt x="256927" y="257813"/>
                  </a:cubicBezTo>
                  <a:lnTo>
                    <a:pt x="271148" y="257813"/>
                  </a:lnTo>
                  <a:cubicBezTo>
                    <a:pt x="283473" y="270135"/>
                    <a:pt x="283473" y="270135"/>
                    <a:pt x="283473" y="270135"/>
                  </a:cubicBezTo>
                  <a:cubicBezTo>
                    <a:pt x="361215" y="335536"/>
                    <a:pt x="361215" y="335536"/>
                    <a:pt x="361215" y="335536"/>
                  </a:cubicBezTo>
                  <a:cubicBezTo>
                    <a:pt x="361215" y="347858"/>
                    <a:pt x="361215" y="347858"/>
                    <a:pt x="361215" y="347858"/>
                  </a:cubicBezTo>
                  <a:cubicBezTo>
                    <a:pt x="373540" y="347858"/>
                    <a:pt x="373540" y="347858"/>
                    <a:pt x="373540" y="347858"/>
                  </a:cubicBezTo>
                  <a:lnTo>
                    <a:pt x="373540" y="347858"/>
                  </a:lnTo>
                  <a:lnTo>
                    <a:pt x="373540" y="347858"/>
                  </a:lnTo>
                  <a:lnTo>
                    <a:pt x="373540" y="347858"/>
                  </a:lnTo>
                  <a:lnTo>
                    <a:pt x="373540" y="347858"/>
                  </a:lnTo>
                  <a:cubicBezTo>
                    <a:pt x="386813" y="347858"/>
                    <a:pt x="386813" y="335536"/>
                    <a:pt x="386813" y="335536"/>
                  </a:cubicBezTo>
                  <a:cubicBezTo>
                    <a:pt x="400086" y="321319"/>
                    <a:pt x="400086" y="321319"/>
                    <a:pt x="386813" y="309944"/>
                  </a:cubicBezTo>
                  <a:cubicBezTo>
                    <a:pt x="296746" y="232221"/>
                    <a:pt x="296746" y="232221"/>
                    <a:pt x="296746" y="232221"/>
                  </a:cubicBezTo>
                  <a:lnTo>
                    <a:pt x="296746" y="232221"/>
                  </a:lnTo>
                  <a:lnTo>
                    <a:pt x="296746" y="232221"/>
                  </a:lnTo>
                  <a:cubicBezTo>
                    <a:pt x="283473" y="218952"/>
                    <a:pt x="283473" y="218952"/>
                    <a:pt x="296746" y="206630"/>
                  </a:cubicBezTo>
                  <a:lnTo>
                    <a:pt x="310019" y="206630"/>
                  </a:lnTo>
                  <a:cubicBezTo>
                    <a:pt x="400086" y="283405"/>
                    <a:pt x="400086" y="283405"/>
                    <a:pt x="400086" y="283405"/>
                  </a:cubicBezTo>
                  <a:lnTo>
                    <a:pt x="400086" y="283405"/>
                  </a:lnTo>
                  <a:lnTo>
                    <a:pt x="413359" y="283405"/>
                  </a:lnTo>
                  <a:lnTo>
                    <a:pt x="413359" y="283405"/>
                  </a:lnTo>
                  <a:lnTo>
                    <a:pt x="426632" y="283405"/>
                  </a:lnTo>
                  <a:cubicBezTo>
                    <a:pt x="438009" y="270135"/>
                    <a:pt x="426632" y="257813"/>
                    <a:pt x="426632" y="257813"/>
                  </a:cubicBezTo>
                  <a:lnTo>
                    <a:pt x="245550" y="10236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39" name="Freeform 227"/>
            <p:cNvSpPr>
              <a:spLocks noChangeArrowheads="1"/>
            </p:cNvSpPr>
            <p:nvPr/>
          </p:nvSpPr>
          <p:spPr>
            <a:xfrm>
              <a:off x="6759368" y="11390700"/>
              <a:ext cx="54349" cy="50180"/>
            </a:xfrm>
            <a:custGeom>
              <a:avLst/>
              <a:gdLst>
                <a:gd name="T0" fmla="*/ 27 w 56"/>
                <a:gd name="T1" fmla="*/ 0 h 55"/>
                <a:gd name="T2" fmla="*/ 27 w 56"/>
                <a:gd name="T3" fmla="*/ 0 h 55"/>
                <a:gd name="T4" fmla="*/ 14 w 56"/>
                <a:gd name="T5" fmla="*/ 14 h 55"/>
                <a:gd name="T6" fmla="*/ 14 w 56"/>
                <a:gd name="T7" fmla="*/ 41 h 55"/>
                <a:gd name="T8" fmla="*/ 41 w 56"/>
                <a:gd name="T9" fmla="*/ 41 h 55"/>
                <a:gd name="T10" fmla="*/ 41 w 56"/>
                <a:gd name="T11" fmla="*/ 0 h 55"/>
                <a:gd name="T12" fmla="*/ 27 w 5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49" h="50180">
                  <a:moveTo>
                    <a:pt x="26204" y="0"/>
                  </a:moveTo>
                  <a:lnTo>
                    <a:pt x="26204" y="0"/>
                  </a:lnTo>
                  <a:cubicBezTo>
                    <a:pt x="26204" y="0"/>
                    <a:pt x="13587" y="0"/>
                    <a:pt x="13587" y="12773"/>
                  </a:cubicBezTo>
                  <a:cubicBezTo>
                    <a:pt x="0" y="12773"/>
                    <a:pt x="13587" y="24634"/>
                    <a:pt x="13587" y="37407"/>
                  </a:cubicBezTo>
                  <a:cubicBezTo>
                    <a:pt x="26204" y="49268"/>
                    <a:pt x="39791" y="37407"/>
                    <a:pt x="39791" y="37407"/>
                  </a:cubicBezTo>
                  <a:cubicBezTo>
                    <a:pt x="53378" y="24634"/>
                    <a:pt x="53378" y="12773"/>
                    <a:pt x="39791" y="0"/>
                  </a:cubicBezTo>
                  <a:cubicBezTo>
                    <a:pt x="39791" y="0"/>
                    <a:pt x="39791" y="0"/>
                    <a:pt x="2620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40" name="Freeform 228"/>
            <p:cNvSpPr>
              <a:spLocks noChangeArrowheads="1"/>
            </p:cNvSpPr>
            <p:nvPr/>
          </p:nvSpPr>
          <p:spPr>
            <a:xfrm>
              <a:off x="6901508" y="11453424"/>
              <a:ext cx="4181" cy="418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81" h="4184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</p:grpSp>
      <p:grpSp>
        <p:nvGrpSpPr>
          <p:cNvPr id="41" name="Group 77"/>
          <p:cNvGrpSpPr/>
          <p:nvPr userDrawn="1"/>
        </p:nvGrpSpPr>
        <p:grpSpPr>
          <a:xfrm>
            <a:off x="8726816" y="5365698"/>
            <a:ext cx="422890" cy="378475"/>
            <a:chOff x="13222514" y="10847085"/>
            <a:chExt cx="635447" cy="568706"/>
          </a:xfrm>
          <a:solidFill>
            <a:srgbClr val="FFFFFF"/>
          </a:solidFill>
        </p:grpSpPr>
        <p:sp>
          <p:nvSpPr>
            <p:cNvPr id="42" name="Freeform 245"/>
            <p:cNvSpPr>
              <a:spLocks noChangeArrowheads="1"/>
            </p:cNvSpPr>
            <p:nvPr/>
          </p:nvSpPr>
          <p:spPr>
            <a:xfrm>
              <a:off x="13276865" y="11323795"/>
              <a:ext cx="41805" cy="41816"/>
            </a:xfrm>
            <a:custGeom>
              <a:avLst/>
              <a:gdLst>
                <a:gd name="T0" fmla="*/ 14 w 42"/>
                <a:gd name="T1" fmla="*/ 42 h 43"/>
                <a:gd name="T2" fmla="*/ 14 w 42"/>
                <a:gd name="T3" fmla="*/ 42 h 43"/>
                <a:gd name="T4" fmla="*/ 41 w 42"/>
                <a:gd name="T5" fmla="*/ 28 h 43"/>
                <a:gd name="T6" fmla="*/ 14 w 42"/>
                <a:gd name="T7" fmla="*/ 0 h 43"/>
                <a:gd name="T8" fmla="*/ 0 w 42"/>
                <a:gd name="T9" fmla="*/ 28 h 43"/>
                <a:gd name="T10" fmla="*/ 14 w 42"/>
                <a:gd name="T1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05" h="41816">
                  <a:moveTo>
                    <a:pt x="13935" y="40844"/>
                  </a:moveTo>
                  <a:lnTo>
                    <a:pt x="13935" y="40844"/>
                  </a:lnTo>
                  <a:cubicBezTo>
                    <a:pt x="27870" y="40844"/>
                    <a:pt x="40810" y="40844"/>
                    <a:pt x="40810" y="27229"/>
                  </a:cubicBezTo>
                  <a:cubicBezTo>
                    <a:pt x="40810" y="14587"/>
                    <a:pt x="27870" y="0"/>
                    <a:pt x="13935" y="0"/>
                  </a:cubicBezTo>
                  <a:cubicBezTo>
                    <a:pt x="13935" y="0"/>
                    <a:pt x="0" y="14587"/>
                    <a:pt x="0" y="27229"/>
                  </a:cubicBezTo>
                  <a:cubicBezTo>
                    <a:pt x="0" y="40844"/>
                    <a:pt x="13935" y="40844"/>
                    <a:pt x="13935" y="4084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43" name="Freeform 246"/>
            <p:cNvSpPr>
              <a:spLocks noChangeArrowheads="1"/>
            </p:cNvSpPr>
            <p:nvPr/>
          </p:nvSpPr>
          <p:spPr>
            <a:xfrm>
              <a:off x="13222514" y="11068713"/>
              <a:ext cx="167223" cy="347078"/>
            </a:xfrm>
            <a:custGeom>
              <a:avLst/>
              <a:gdLst>
                <a:gd name="T0" fmla="*/ 0 w 177"/>
                <a:gd name="T1" fmla="*/ 367 h 368"/>
                <a:gd name="T2" fmla="*/ 0 w 177"/>
                <a:gd name="T3" fmla="*/ 367 h 368"/>
                <a:gd name="T4" fmla="*/ 176 w 177"/>
                <a:gd name="T5" fmla="*/ 367 h 368"/>
                <a:gd name="T6" fmla="*/ 176 w 177"/>
                <a:gd name="T7" fmla="*/ 0 h 368"/>
                <a:gd name="T8" fmla="*/ 0 w 177"/>
                <a:gd name="T9" fmla="*/ 0 h 368"/>
                <a:gd name="T10" fmla="*/ 0 w 177"/>
                <a:gd name="T11" fmla="*/ 367 h 368"/>
                <a:gd name="T12" fmla="*/ 95 w 177"/>
                <a:gd name="T13" fmla="*/ 26 h 368"/>
                <a:gd name="T14" fmla="*/ 95 w 177"/>
                <a:gd name="T15" fmla="*/ 26 h 368"/>
                <a:gd name="T16" fmla="*/ 122 w 177"/>
                <a:gd name="T17" fmla="*/ 26 h 368"/>
                <a:gd name="T18" fmla="*/ 122 w 177"/>
                <a:gd name="T19" fmla="*/ 231 h 368"/>
                <a:gd name="T20" fmla="*/ 95 w 177"/>
                <a:gd name="T21" fmla="*/ 231 h 368"/>
                <a:gd name="T22" fmla="*/ 95 w 177"/>
                <a:gd name="T23" fmla="*/ 26 h 368"/>
                <a:gd name="T24" fmla="*/ 68 w 177"/>
                <a:gd name="T25" fmla="*/ 245 h 368"/>
                <a:gd name="T26" fmla="*/ 68 w 177"/>
                <a:gd name="T27" fmla="*/ 245 h 368"/>
                <a:gd name="T28" fmla="*/ 122 w 177"/>
                <a:gd name="T29" fmla="*/ 299 h 368"/>
                <a:gd name="T30" fmla="*/ 68 w 177"/>
                <a:gd name="T31" fmla="*/ 340 h 368"/>
                <a:gd name="T32" fmla="*/ 27 w 177"/>
                <a:gd name="T33" fmla="*/ 299 h 368"/>
                <a:gd name="T34" fmla="*/ 68 w 177"/>
                <a:gd name="T35" fmla="*/ 24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223" h="347078">
                  <a:moveTo>
                    <a:pt x="0" y="346135"/>
                  </a:moveTo>
                  <a:lnTo>
                    <a:pt x="0" y="346135"/>
                  </a:lnTo>
                  <a:cubicBezTo>
                    <a:pt x="166278" y="346135"/>
                    <a:pt x="166278" y="346135"/>
                    <a:pt x="166278" y="346135"/>
                  </a:cubicBezTo>
                  <a:cubicBezTo>
                    <a:pt x="166278" y="0"/>
                    <a:pt x="166278" y="0"/>
                    <a:pt x="1662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6135"/>
                  </a:lnTo>
                  <a:close/>
                  <a:moveTo>
                    <a:pt x="89752" y="24522"/>
                  </a:moveTo>
                  <a:lnTo>
                    <a:pt x="89752" y="24522"/>
                  </a:lnTo>
                  <a:cubicBezTo>
                    <a:pt x="115261" y="24522"/>
                    <a:pt x="115261" y="24522"/>
                    <a:pt x="115261" y="24522"/>
                  </a:cubicBezTo>
                  <a:cubicBezTo>
                    <a:pt x="115261" y="217867"/>
                    <a:pt x="115261" y="217867"/>
                    <a:pt x="115261" y="217867"/>
                  </a:cubicBezTo>
                  <a:cubicBezTo>
                    <a:pt x="89752" y="217867"/>
                    <a:pt x="89752" y="217867"/>
                    <a:pt x="89752" y="217867"/>
                  </a:cubicBezTo>
                  <a:lnTo>
                    <a:pt x="89752" y="24522"/>
                  </a:lnTo>
                  <a:close/>
                  <a:moveTo>
                    <a:pt x="64244" y="231071"/>
                  </a:moveTo>
                  <a:lnTo>
                    <a:pt x="64244" y="231071"/>
                  </a:lnTo>
                  <a:cubicBezTo>
                    <a:pt x="89752" y="231071"/>
                    <a:pt x="115261" y="255593"/>
                    <a:pt x="115261" y="282001"/>
                  </a:cubicBezTo>
                  <a:cubicBezTo>
                    <a:pt x="115261" y="308409"/>
                    <a:pt x="89752" y="320670"/>
                    <a:pt x="64244" y="320670"/>
                  </a:cubicBezTo>
                  <a:cubicBezTo>
                    <a:pt x="38735" y="320670"/>
                    <a:pt x="25509" y="308409"/>
                    <a:pt x="25509" y="282001"/>
                  </a:cubicBezTo>
                  <a:cubicBezTo>
                    <a:pt x="25509" y="255593"/>
                    <a:pt x="38735" y="231071"/>
                    <a:pt x="64244" y="23107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44" name="Freeform 247"/>
            <p:cNvSpPr>
              <a:spLocks noChangeArrowheads="1"/>
            </p:cNvSpPr>
            <p:nvPr/>
          </p:nvSpPr>
          <p:spPr>
            <a:xfrm>
              <a:off x="13419004" y="10847085"/>
              <a:ext cx="438957" cy="518524"/>
            </a:xfrm>
            <a:custGeom>
              <a:avLst/>
              <a:gdLst>
                <a:gd name="T0" fmla="*/ 436 w 464"/>
                <a:gd name="T1" fmla="*/ 300 h 546"/>
                <a:gd name="T2" fmla="*/ 436 w 464"/>
                <a:gd name="T3" fmla="*/ 300 h 546"/>
                <a:gd name="T4" fmla="*/ 463 w 464"/>
                <a:gd name="T5" fmla="*/ 258 h 546"/>
                <a:gd name="T6" fmla="*/ 408 w 464"/>
                <a:gd name="T7" fmla="*/ 218 h 546"/>
                <a:gd name="T8" fmla="*/ 314 w 464"/>
                <a:gd name="T9" fmla="*/ 218 h 546"/>
                <a:gd name="T10" fmla="*/ 394 w 464"/>
                <a:gd name="T11" fmla="*/ 95 h 546"/>
                <a:gd name="T12" fmla="*/ 382 w 464"/>
                <a:gd name="T13" fmla="*/ 27 h 546"/>
                <a:gd name="T14" fmla="*/ 326 w 464"/>
                <a:gd name="T15" fmla="*/ 0 h 546"/>
                <a:gd name="T16" fmla="*/ 326 w 464"/>
                <a:gd name="T17" fmla="*/ 0 h 546"/>
                <a:gd name="T18" fmla="*/ 326 w 464"/>
                <a:gd name="T19" fmla="*/ 0 h 546"/>
                <a:gd name="T20" fmla="*/ 218 w 464"/>
                <a:gd name="T21" fmla="*/ 123 h 546"/>
                <a:gd name="T22" fmla="*/ 41 w 464"/>
                <a:gd name="T23" fmla="*/ 272 h 546"/>
                <a:gd name="T24" fmla="*/ 0 w 464"/>
                <a:gd name="T25" fmla="*/ 272 h 546"/>
                <a:gd name="T26" fmla="*/ 0 w 464"/>
                <a:gd name="T27" fmla="*/ 518 h 546"/>
                <a:gd name="T28" fmla="*/ 0 w 464"/>
                <a:gd name="T29" fmla="*/ 518 h 546"/>
                <a:gd name="T30" fmla="*/ 14 w 464"/>
                <a:gd name="T31" fmla="*/ 518 h 546"/>
                <a:gd name="T32" fmla="*/ 81 w 464"/>
                <a:gd name="T33" fmla="*/ 531 h 546"/>
                <a:gd name="T34" fmla="*/ 135 w 464"/>
                <a:gd name="T35" fmla="*/ 545 h 546"/>
                <a:gd name="T36" fmla="*/ 231 w 464"/>
                <a:gd name="T37" fmla="*/ 531 h 546"/>
                <a:gd name="T38" fmla="*/ 368 w 464"/>
                <a:gd name="T39" fmla="*/ 531 h 546"/>
                <a:gd name="T40" fmla="*/ 408 w 464"/>
                <a:gd name="T41" fmla="*/ 491 h 546"/>
                <a:gd name="T42" fmla="*/ 394 w 464"/>
                <a:gd name="T43" fmla="*/ 449 h 546"/>
                <a:gd name="T44" fmla="*/ 394 w 464"/>
                <a:gd name="T45" fmla="*/ 449 h 546"/>
                <a:gd name="T46" fmla="*/ 449 w 464"/>
                <a:gd name="T47" fmla="*/ 409 h 546"/>
                <a:gd name="T48" fmla="*/ 422 w 464"/>
                <a:gd name="T49" fmla="*/ 382 h 546"/>
                <a:gd name="T50" fmla="*/ 463 w 464"/>
                <a:gd name="T51" fmla="*/ 328 h 546"/>
                <a:gd name="T52" fmla="*/ 436 w 464"/>
                <a:gd name="T53" fmla="*/ 300 h 546"/>
                <a:gd name="T54" fmla="*/ 204 w 464"/>
                <a:gd name="T55" fmla="*/ 204 h 546"/>
                <a:gd name="T56" fmla="*/ 204 w 464"/>
                <a:gd name="T57" fmla="*/ 204 h 546"/>
                <a:gd name="T58" fmla="*/ 123 w 464"/>
                <a:gd name="T59" fmla="*/ 300 h 546"/>
                <a:gd name="T60" fmla="*/ 109 w 464"/>
                <a:gd name="T61" fmla="*/ 314 h 546"/>
                <a:gd name="T62" fmla="*/ 109 w 464"/>
                <a:gd name="T63" fmla="*/ 314 h 546"/>
                <a:gd name="T64" fmla="*/ 95 w 464"/>
                <a:gd name="T65" fmla="*/ 286 h 546"/>
                <a:gd name="T66" fmla="*/ 191 w 464"/>
                <a:gd name="T67" fmla="*/ 191 h 546"/>
                <a:gd name="T68" fmla="*/ 218 w 464"/>
                <a:gd name="T69" fmla="*/ 191 h 546"/>
                <a:gd name="T70" fmla="*/ 204 w 464"/>
                <a:gd name="T7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8957" h="518524">
                  <a:moveTo>
                    <a:pt x="412468" y="284903"/>
                  </a:moveTo>
                  <a:lnTo>
                    <a:pt x="412468" y="284903"/>
                  </a:lnTo>
                  <a:cubicBezTo>
                    <a:pt x="424767" y="271608"/>
                    <a:pt x="438011" y="258312"/>
                    <a:pt x="438011" y="245017"/>
                  </a:cubicBezTo>
                  <a:cubicBezTo>
                    <a:pt x="438011" y="220325"/>
                    <a:pt x="412468" y="207030"/>
                    <a:pt x="385979" y="207030"/>
                  </a:cubicBezTo>
                  <a:cubicBezTo>
                    <a:pt x="297053" y="207030"/>
                    <a:pt x="297053" y="207030"/>
                    <a:pt x="297053" y="207030"/>
                  </a:cubicBezTo>
                  <a:cubicBezTo>
                    <a:pt x="321650" y="181388"/>
                    <a:pt x="361383" y="142452"/>
                    <a:pt x="372735" y="90219"/>
                  </a:cubicBezTo>
                  <a:cubicBezTo>
                    <a:pt x="372735" y="65528"/>
                    <a:pt x="372735" y="38937"/>
                    <a:pt x="361383" y="25641"/>
                  </a:cubicBezTo>
                  <a:cubicBezTo>
                    <a:pt x="348138" y="0"/>
                    <a:pt x="308405" y="0"/>
                    <a:pt x="308405" y="0"/>
                  </a:cubicBezTo>
                  <a:lnTo>
                    <a:pt x="308405" y="0"/>
                  </a:lnTo>
                  <a:lnTo>
                    <a:pt x="308405" y="0"/>
                  </a:lnTo>
                  <a:cubicBezTo>
                    <a:pt x="308405" y="25641"/>
                    <a:pt x="297053" y="65528"/>
                    <a:pt x="206234" y="116810"/>
                  </a:cubicBezTo>
                  <a:cubicBezTo>
                    <a:pt x="116361" y="181388"/>
                    <a:pt x="52032" y="245017"/>
                    <a:pt x="38787" y="258312"/>
                  </a:cubicBezTo>
                  <a:cubicBezTo>
                    <a:pt x="0" y="258312"/>
                    <a:pt x="0" y="258312"/>
                    <a:pt x="0" y="258312"/>
                  </a:cubicBezTo>
                  <a:cubicBezTo>
                    <a:pt x="0" y="491933"/>
                    <a:pt x="0" y="491933"/>
                    <a:pt x="0" y="491933"/>
                  </a:cubicBezTo>
                  <a:lnTo>
                    <a:pt x="0" y="491933"/>
                  </a:lnTo>
                  <a:cubicBezTo>
                    <a:pt x="0" y="491933"/>
                    <a:pt x="0" y="491933"/>
                    <a:pt x="13244" y="491933"/>
                  </a:cubicBezTo>
                  <a:cubicBezTo>
                    <a:pt x="25543" y="491933"/>
                    <a:pt x="52032" y="491933"/>
                    <a:pt x="76628" y="504279"/>
                  </a:cubicBezTo>
                  <a:cubicBezTo>
                    <a:pt x="89873" y="504279"/>
                    <a:pt x="103117" y="517574"/>
                    <a:pt x="127714" y="517574"/>
                  </a:cubicBezTo>
                  <a:cubicBezTo>
                    <a:pt x="167447" y="517574"/>
                    <a:pt x="218532" y="504279"/>
                    <a:pt x="218532" y="504279"/>
                  </a:cubicBezTo>
                  <a:cubicBezTo>
                    <a:pt x="348138" y="504279"/>
                    <a:pt x="348138" y="504279"/>
                    <a:pt x="348138" y="504279"/>
                  </a:cubicBezTo>
                  <a:cubicBezTo>
                    <a:pt x="372735" y="504279"/>
                    <a:pt x="385979" y="491933"/>
                    <a:pt x="385979" y="466292"/>
                  </a:cubicBezTo>
                  <a:cubicBezTo>
                    <a:pt x="385979" y="452996"/>
                    <a:pt x="385979" y="439701"/>
                    <a:pt x="372735" y="426405"/>
                  </a:cubicBezTo>
                  <a:lnTo>
                    <a:pt x="372735" y="426405"/>
                  </a:lnTo>
                  <a:cubicBezTo>
                    <a:pt x="399224" y="426405"/>
                    <a:pt x="424767" y="414059"/>
                    <a:pt x="424767" y="388418"/>
                  </a:cubicBezTo>
                  <a:cubicBezTo>
                    <a:pt x="424767" y="375123"/>
                    <a:pt x="412468" y="362777"/>
                    <a:pt x="399224" y="362777"/>
                  </a:cubicBezTo>
                  <a:cubicBezTo>
                    <a:pt x="424767" y="349481"/>
                    <a:pt x="438011" y="336186"/>
                    <a:pt x="438011" y="311494"/>
                  </a:cubicBezTo>
                  <a:cubicBezTo>
                    <a:pt x="438011" y="298199"/>
                    <a:pt x="424767" y="284903"/>
                    <a:pt x="412468" y="284903"/>
                  </a:cubicBezTo>
                  <a:close/>
                  <a:moveTo>
                    <a:pt x="192990" y="193734"/>
                  </a:moveTo>
                  <a:lnTo>
                    <a:pt x="192990" y="193734"/>
                  </a:lnTo>
                  <a:cubicBezTo>
                    <a:pt x="154203" y="233621"/>
                    <a:pt x="116361" y="284903"/>
                    <a:pt x="116361" y="284903"/>
                  </a:cubicBezTo>
                  <a:cubicBezTo>
                    <a:pt x="116361" y="298199"/>
                    <a:pt x="116361" y="298199"/>
                    <a:pt x="103117" y="298199"/>
                  </a:cubicBezTo>
                  <a:lnTo>
                    <a:pt x="103117" y="298199"/>
                  </a:lnTo>
                  <a:cubicBezTo>
                    <a:pt x="89873" y="284903"/>
                    <a:pt x="89873" y="284903"/>
                    <a:pt x="89873" y="271608"/>
                  </a:cubicBezTo>
                  <a:cubicBezTo>
                    <a:pt x="89873" y="271608"/>
                    <a:pt x="127714" y="207030"/>
                    <a:pt x="180691" y="181388"/>
                  </a:cubicBezTo>
                  <a:cubicBezTo>
                    <a:pt x="192990" y="168093"/>
                    <a:pt x="206234" y="181388"/>
                    <a:pt x="206234" y="181388"/>
                  </a:cubicBezTo>
                  <a:cubicBezTo>
                    <a:pt x="206234" y="193734"/>
                    <a:pt x="206234" y="193734"/>
                    <a:pt x="192990" y="19373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</p:grpSp>
      <p:grpSp>
        <p:nvGrpSpPr>
          <p:cNvPr id="45" name="Group 81"/>
          <p:cNvGrpSpPr/>
          <p:nvPr userDrawn="1"/>
        </p:nvGrpSpPr>
        <p:grpSpPr>
          <a:xfrm>
            <a:off x="11164555" y="5347611"/>
            <a:ext cx="411759" cy="414649"/>
            <a:chOff x="15935700" y="10788544"/>
            <a:chExt cx="618722" cy="623064"/>
          </a:xfrm>
          <a:solidFill>
            <a:srgbClr val="FFFFFF"/>
          </a:solidFill>
        </p:grpSpPr>
        <p:sp>
          <p:nvSpPr>
            <p:cNvPr id="46" name="Freeform 584"/>
            <p:cNvSpPr>
              <a:spLocks noChangeArrowheads="1"/>
            </p:cNvSpPr>
            <p:nvPr/>
          </p:nvSpPr>
          <p:spPr>
            <a:xfrm>
              <a:off x="15935700" y="10788544"/>
              <a:ext cx="618722" cy="623064"/>
            </a:xfrm>
            <a:custGeom>
              <a:avLst/>
              <a:gdLst>
                <a:gd name="T0" fmla="*/ 641 w 654"/>
                <a:gd name="T1" fmla="*/ 258 h 655"/>
                <a:gd name="T2" fmla="*/ 341 w 654"/>
                <a:gd name="T3" fmla="*/ 13 h 655"/>
                <a:gd name="T4" fmla="*/ 68 w 654"/>
                <a:gd name="T5" fmla="*/ 258 h 655"/>
                <a:gd name="T6" fmla="*/ 0 w 654"/>
                <a:gd name="T7" fmla="*/ 258 h 655"/>
                <a:gd name="T8" fmla="*/ 0 w 654"/>
                <a:gd name="T9" fmla="*/ 654 h 655"/>
                <a:gd name="T10" fmla="*/ 653 w 654"/>
                <a:gd name="T11" fmla="*/ 654 h 655"/>
                <a:gd name="T12" fmla="*/ 641 w 654"/>
                <a:gd name="T13" fmla="*/ 258 h 655"/>
                <a:gd name="T14" fmla="*/ 327 w 654"/>
                <a:gd name="T15" fmla="*/ 55 h 655"/>
                <a:gd name="T16" fmla="*/ 122 w 654"/>
                <a:gd name="T17" fmla="*/ 258 h 655"/>
                <a:gd name="T18" fmla="*/ 96 w 654"/>
                <a:gd name="T19" fmla="*/ 558 h 655"/>
                <a:gd name="T20" fmla="*/ 54 w 654"/>
                <a:gd name="T21" fmla="*/ 545 h 655"/>
                <a:gd name="T22" fmla="*/ 110 w 654"/>
                <a:gd name="T23" fmla="*/ 545 h 655"/>
                <a:gd name="T24" fmla="*/ 110 w 654"/>
                <a:gd name="T25" fmla="*/ 477 h 655"/>
                <a:gd name="T26" fmla="*/ 122 w 654"/>
                <a:gd name="T27" fmla="*/ 381 h 655"/>
                <a:gd name="T28" fmla="*/ 150 w 654"/>
                <a:gd name="T29" fmla="*/ 409 h 655"/>
                <a:gd name="T30" fmla="*/ 82 w 654"/>
                <a:gd name="T31" fmla="*/ 422 h 655"/>
                <a:gd name="T32" fmla="*/ 164 w 654"/>
                <a:gd name="T33" fmla="*/ 504 h 655"/>
                <a:gd name="T34" fmla="*/ 313 w 654"/>
                <a:gd name="T35" fmla="*/ 558 h 655"/>
                <a:gd name="T36" fmla="*/ 287 w 654"/>
                <a:gd name="T37" fmla="*/ 504 h 655"/>
                <a:gd name="T38" fmla="*/ 205 w 654"/>
                <a:gd name="T39" fmla="*/ 558 h 655"/>
                <a:gd name="T40" fmla="*/ 245 w 654"/>
                <a:gd name="T41" fmla="*/ 381 h 655"/>
                <a:gd name="T42" fmla="*/ 341 w 654"/>
                <a:gd name="T43" fmla="*/ 558 h 655"/>
                <a:gd name="T44" fmla="*/ 462 w 654"/>
                <a:gd name="T45" fmla="*/ 558 h 655"/>
                <a:gd name="T46" fmla="*/ 368 w 654"/>
                <a:gd name="T47" fmla="*/ 558 h 655"/>
                <a:gd name="T48" fmla="*/ 382 w 654"/>
                <a:gd name="T49" fmla="*/ 381 h 655"/>
                <a:gd name="T50" fmla="*/ 462 w 654"/>
                <a:gd name="T51" fmla="*/ 545 h 655"/>
                <a:gd name="T52" fmla="*/ 585 w 654"/>
                <a:gd name="T53" fmla="*/ 558 h 655"/>
                <a:gd name="T54" fmla="*/ 490 w 654"/>
                <a:gd name="T55" fmla="*/ 558 h 655"/>
                <a:gd name="T56" fmla="*/ 585 w 654"/>
                <a:gd name="T57" fmla="*/ 381 h 655"/>
                <a:gd name="T58" fmla="*/ 518 w 654"/>
                <a:gd name="T59" fmla="*/ 395 h 655"/>
                <a:gd name="T60" fmla="*/ 585 w 654"/>
                <a:gd name="T61" fmla="*/ 449 h 655"/>
                <a:gd name="T62" fmla="*/ 518 w 654"/>
                <a:gd name="T63" fmla="*/ 477 h 655"/>
                <a:gd name="T64" fmla="*/ 585 w 654"/>
                <a:gd name="T65" fmla="*/ 54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722" h="623064">
                  <a:moveTo>
                    <a:pt x="606423" y="245421"/>
                  </a:moveTo>
                  <a:lnTo>
                    <a:pt x="606423" y="245421"/>
                  </a:lnTo>
                  <a:cubicBezTo>
                    <a:pt x="553444" y="245421"/>
                    <a:pt x="553444" y="245421"/>
                    <a:pt x="553444" y="245421"/>
                  </a:cubicBezTo>
                  <a:cubicBezTo>
                    <a:pt x="322606" y="12366"/>
                    <a:pt x="322606" y="12366"/>
                    <a:pt x="322606" y="12366"/>
                  </a:cubicBezTo>
                  <a:cubicBezTo>
                    <a:pt x="309361" y="0"/>
                    <a:pt x="296116" y="0"/>
                    <a:pt x="296116" y="12366"/>
                  </a:cubicBezTo>
                  <a:cubicBezTo>
                    <a:pt x="64332" y="245421"/>
                    <a:pt x="64332" y="245421"/>
                    <a:pt x="64332" y="245421"/>
                  </a:cubicBezTo>
                  <a:cubicBezTo>
                    <a:pt x="0" y="245421"/>
                    <a:pt x="0" y="245421"/>
                    <a:pt x="0" y="245421"/>
                  </a:cubicBezTo>
                  <a:lnTo>
                    <a:pt x="0" y="245421"/>
                  </a:lnTo>
                  <a:cubicBezTo>
                    <a:pt x="0" y="622113"/>
                    <a:pt x="0" y="622113"/>
                    <a:pt x="0" y="622113"/>
                  </a:cubicBezTo>
                  <a:lnTo>
                    <a:pt x="0" y="622113"/>
                  </a:lnTo>
                  <a:cubicBezTo>
                    <a:pt x="606423" y="622113"/>
                    <a:pt x="606423" y="622113"/>
                    <a:pt x="606423" y="622113"/>
                  </a:cubicBezTo>
                  <a:cubicBezTo>
                    <a:pt x="617776" y="622113"/>
                    <a:pt x="617776" y="622113"/>
                    <a:pt x="617776" y="622113"/>
                  </a:cubicBezTo>
                  <a:cubicBezTo>
                    <a:pt x="617776" y="245421"/>
                    <a:pt x="617776" y="245421"/>
                    <a:pt x="617776" y="245421"/>
                  </a:cubicBezTo>
                  <a:cubicBezTo>
                    <a:pt x="617776" y="245421"/>
                    <a:pt x="617776" y="245421"/>
                    <a:pt x="606423" y="245421"/>
                  </a:cubicBezTo>
                  <a:close/>
                  <a:moveTo>
                    <a:pt x="309361" y="52318"/>
                  </a:moveTo>
                  <a:lnTo>
                    <a:pt x="309361" y="52318"/>
                  </a:lnTo>
                  <a:cubicBezTo>
                    <a:pt x="490058" y="245421"/>
                    <a:pt x="490058" y="245421"/>
                    <a:pt x="490058" y="245421"/>
                  </a:cubicBezTo>
                  <a:cubicBezTo>
                    <a:pt x="115419" y="245421"/>
                    <a:pt x="115419" y="245421"/>
                    <a:pt x="115419" y="245421"/>
                  </a:cubicBezTo>
                  <a:lnTo>
                    <a:pt x="309361" y="52318"/>
                  </a:lnTo>
                  <a:close/>
                  <a:moveTo>
                    <a:pt x="90822" y="530793"/>
                  </a:moveTo>
                  <a:lnTo>
                    <a:pt x="90822" y="530793"/>
                  </a:lnTo>
                  <a:cubicBezTo>
                    <a:pt x="77577" y="530793"/>
                    <a:pt x="64332" y="530793"/>
                    <a:pt x="51087" y="518427"/>
                  </a:cubicBezTo>
                  <a:cubicBezTo>
                    <a:pt x="64332" y="505110"/>
                    <a:pt x="64332" y="505110"/>
                    <a:pt x="64332" y="505110"/>
                  </a:cubicBezTo>
                  <a:cubicBezTo>
                    <a:pt x="64332" y="505110"/>
                    <a:pt x="77577" y="518427"/>
                    <a:pt x="104066" y="518427"/>
                  </a:cubicBezTo>
                  <a:cubicBezTo>
                    <a:pt x="115419" y="518427"/>
                    <a:pt x="128664" y="505110"/>
                    <a:pt x="128664" y="491793"/>
                  </a:cubicBezTo>
                  <a:cubicBezTo>
                    <a:pt x="128664" y="465158"/>
                    <a:pt x="128664" y="465158"/>
                    <a:pt x="104066" y="453743"/>
                  </a:cubicBezTo>
                  <a:cubicBezTo>
                    <a:pt x="77577" y="440425"/>
                    <a:pt x="51087" y="427108"/>
                    <a:pt x="51087" y="401424"/>
                  </a:cubicBezTo>
                  <a:cubicBezTo>
                    <a:pt x="51087" y="375741"/>
                    <a:pt x="77577" y="362423"/>
                    <a:pt x="115419" y="362423"/>
                  </a:cubicBezTo>
                  <a:cubicBezTo>
                    <a:pt x="128664" y="362423"/>
                    <a:pt x="141909" y="362423"/>
                    <a:pt x="155154" y="362423"/>
                  </a:cubicBezTo>
                  <a:cubicBezTo>
                    <a:pt x="141909" y="389058"/>
                    <a:pt x="141909" y="389058"/>
                    <a:pt x="141909" y="389058"/>
                  </a:cubicBezTo>
                  <a:cubicBezTo>
                    <a:pt x="141909" y="375741"/>
                    <a:pt x="128664" y="375741"/>
                    <a:pt x="115419" y="375741"/>
                  </a:cubicBezTo>
                  <a:cubicBezTo>
                    <a:pt x="90822" y="375741"/>
                    <a:pt x="77577" y="389058"/>
                    <a:pt x="77577" y="401424"/>
                  </a:cubicBezTo>
                  <a:cubicBezTo>
                    <a:pt x="77577" y="413791"/>
                    <a:pt x="90822" y="427108"/>
                    <a:pt x="115419" y="427108"/>
                  </a:cubicBezTo>
                  <a:cubicBezTo>
                    <a:pt x="141909" y="440425"/>
                    <a:pt x="155154" y="453743"/>
                    <a:pt x="155154" y="479426"/>
                  </a:cubicBezTo>
                  <a:cubicBezTo>
                    <a:pt x="155154" y="505110"/>
                    <a:pt x="141909" y="530793"/>
                    <a:pt x="90822" y="530793"/>
                  </a:cubicBezTo>
                  <a:close/>
                  <a:moveTo>
                    <a:pt x="296116" y="530793"/>
                  </a:moveTo>
                  <a:lnTo>
                    <a:pt x="296116" y="530793"/>
                  </a:lnTo>
                  <a:cubicBezTo>
                    <a:pt x="271519" y="479426"/>
                    <a:pt x="271519" y="479426"/>
                    <a:pt x="271519" y="479426"/>
                  </a:cubicBezTo>
                  <a:cubicBezTo>
                    <a:pt x="218539" y="479426"/>
                    <a:pt x="218539" y="479426"/>
                    <a:pt x="218539" y="479426"/>
                  </a:cubicBezTo>
                  <a:cubicBezTo>
                    <a:pt x="193942" y="530793"/>
                    <a:pt x="193942" y="530793"/>
                    <a:pt x="193942" y="530793"/>
                  </a:cubicBezTo>
                  <a:cubicBezTo>
                    <a:pt x="167452" y="530793"/>
                    <a:pt x="167452" y="530793"/>
                    <a:pt x="167452" y="530793"/>
                  </a:cubicBezTo>
                  <a:cubicBezTo>
                    <a:pt x="231784" y="362423"/>
                    <a:pt x="231784" y="362423"/>
                    <a:pt x="231784" y="362423"/>
                  </a:cubicBezTo>
                  <a:cubicBezTo>
                    <a:pt x="258274" y="362423"/>
                    <a:pt x="258274" y="362423"/>
                    <a:pt x="258274" y="362423"/>
                  </a:cubicBezTo>
                  <a:cubicBezTo>
                    <a:pt x="322606" y="530793"/>
                    <a:pt x="322606" y="530793"/>
                    <a:pt x="322606" y="530793"/>
                  </a:cubicBezTo>
                  <a:lnTo>
                    <a:pt x="296116" y="530793"/>
                  </a:lnTo>
                  <a:close/>
                  <a:moveTo>
                    <a:pt x="437079" y="530793"/>
                  </a:moveTo>
                  <a:lnTo>
                    <a:pt x="437079" y="530793"/>
                  </a:lnTo>
                  <a:cubicBezTo>
                    <a:pt x="348149" y="530793"/>
                    <a:pt x="348149" y="530793"/>
                    <a:pt x="348149" y="530793"/>
                  </a:cubicBezTo>
                  <a:cubicBezTo>
                    <a:pt x="348149" y="362423"/>
                    <a:pt x="348149" y="362423"/>
                    <a:pt x="348149" y="362423"/>
                  </a:cubicBezTo>
                  <a:cubicBezTo>
                    <a:pt x="361394" y="362423"/>
                    <a:pt x="361394" y="362423"/>
                    <a:pt x="361394" y="362423"/>
                  </a:cubicBezTo>
                  <a:cubicBezTo>
                    <a:pt x="361394" y="518427"/>
                    <a:pt x="361394" y="518427"/>
                    <a:pt x="361394" y="518427"/>
                  </a:cubicBezTo>
                  <a:cubicBezTo>
                    <a:pt x="437079" y="518427"/>
                    <a:pt x="437079" y="518427"/>
                    <a:pt x="437079" y="518427"/>
                  </a:cubicBezTo>
                  <a:lnTo>
                    <a:pt x="437079" y="530793"/>
                  </a:lnTo>
                  <a:close/>
                  <a:moveTo>
                    <a:pt x="553444" y="530793"/>
                  </a:moveTo>
                  <a:lnTo>
                    <a:pt x="553444" y="530793"/>
                  </a:lnTo>
                  <a:cubicBezTo>
                    <a:pt x="463568" y="530793"/>
                    <a:pt x="463568" y="530793"/>
                    <a:pt x="463568" y="530793"/>
                  </a:cubicBezTo>
                  <a:cubicBezTo>
                    <a:pt x="463568" y="362423"/>
                    <a:pt x="463568" y="362423"/>
                    <a:pt x="463568" y="362423"/>
                  </a:cubicBezTo>
                  <a:cubicBezTo>
                    <a:pt x="553444" y="362423"/>
                    <a:pt x="553444" y="362423"/>
                    <a:pt x="553444" y="362423"/>
                  </a:cubicBezTo>
                  <a:cubicBezTo>
                    <a:pt x="553444" y="375741"/>
                    <a:pt x="553444" y="375741"/>
                    <a:pt x="553444" y="375741"/>
                  </a:cubicBezTo>
                  <a:cubicBezTo>
                    <a:pt x="490058" y="375741"/>
                    <a:pt x="490058" y="375741"/>
                    <a:pt x="490058" y="375741"/>
                  </a:cubicBezTo>
                  <a:cubicBezTo>
                    <a:pt x="490058" y="427108"/>
                    <a:pt x="490058" y="427108"/>
                    <a:pt x="490058" y="427108"/>
                  </a:cubicBezTo>
                  <a:cubicBezTo>
                    <a:pt x="553444" y="427108"/>
                    <a:pt x="553444" y="427108"/>
                    <a:pt x="553444" y="427108"/>
                  </a:cubicBezTo>
                  <a:cubicBezTo>
                    <a:pt x="553444" y="453743"/>
                    <a:pt x="553444" y="453743"/>
                    <a:pt x="553444" y="453743"/>
                  </a:cubicBezTo>
                  <a:cubicBezTo>
                    <a:pt x="490058" y="453743"/>
                    <a:pt x="490058" y="453743"/>
                    <a:pt x="490058" y="453743"/>
                  </a:cubicBezTo>
                  <a:cubicBezTo>
                    <a:pt x="490058" y="518427"/>
                    <a:pt x="490058" y="518427"/>
                    <a:pt x="490058" y="518427"/>
                  </a:cubicBezTo>
                  <a:cubicBezTo>
                    <a:pt x="553444" y="518427"/>
                    <a:pt x="553444" y="518427"/>
                    <a:pt x="553444" y="518427"/>
                  </a:cubicBezTo>
                  <a:lnTo>
                    <a:pt x="553444" y="53079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  <p:sp>
          <p:nvSpPr>
            <p:cNvPr id="47" name="Freeform 585"/>
            <p:cNvSpPr>
              <a:spLocks noChangeArrowheads="1"/>
            </p:cNvSpPr>
            <p:nvPr/>
          </p:nvSpPr>
          <p:spPr>
            <a:xfrm>
              <a:off x="16153089" y="11160709"/>
              <a:ext cx="54346" cy="79454"/>
            </a:xfrm>
            <a:custGeom>
              <a:avLst/>
              <a:gdLst>
                <a:gd name="T0" fmla="*/ 28 w 57"/>
                <a:gd name="T1" fmla="*/ 0 h 83"/>
                <a:gd name="T2" fmla="*/ 28 w 57"/>
                <a:gd name="T3" fmla="*/ 0 h 83"/>
                <a:gd name="T4" fmla="*/ 28 w 57"/>
                <a:gd name="T5" fmla="*/ 0 h 83"/>
                <a:gd name="T6" fmla="*/ 14 w 57"/>
                <a:gd name="T7" fmla="*/ 40 h 83"/>
                <a:gd name="T8" fmla="*/ 0 w 57"/>
                <a:gd name="T9" fmla="*/ 82 h 83"/>
                <a:gd name="T10" fmla="*/ 56 w 57"/>
                <a:gd name="T11" fmla="*/ 82 h 83"/>
                <a:gd name="T12" fmla="*/ 42 w 57"/>
                <a:gd name="T13" fmla="*/ 40 h 83"/>
                <a:gd name="T14" fmla="*/ 28 w 57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46" h="79454">
                  <a:moveTo>
                    <a:pt x="26696" y="0"/>
                  </a:moveTo>
                  <a:lnTo>
                    <a:pt x="26696" y="0"/>
                  </a:lnTo>
                  <a:lnTo>
                    <a:pt x="26696" y="0"/>
                  </a:lnTo>
                  <a:cubicBezTo>
                    <a:pt x="26696" y="13402"/>
                    <a:pt x="26696" y="25846"/>
                    <a:pt x="13348" y="38291"/>
                  </a:cubicBezTo>
                  <a:cubicBezTo>
                    <a:pt x="0" y="78497"/>
                    <a:pt x="0" y="78497"/>
                    <a:pt x="0" y="78497"/>
                  </a:cubicBezTo>
                  <a:cubicBezTo>
                    <a:pt x="53393" y="78497"/>
                    <a:pt x="53393" y="78497"/>
                    <a:pt x="53393" y="78497"/>
                  </a:cubicBezTo>
                  <a:cubicBezTo>
                    <a:pt x="40044" y="38291"/>
                    <a:pt x="40044" y="38291"/>
                    <a:pt x="40044" y="38291"/>
                  </a:cubicBezTo>
                  <a:cubicBezTo>
                    <a:pt x="26696" y="25846"/>
                    <a:pt x="26696" y="13402"/>
                    <a:pt x="2669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52366" tIns="76183" rIns="152366" bIns="76183" anchor="ctr"/>
            <a:lstStyle/>
            <a:p>
              <a:pPr defTabSz="544195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en-US" sz="932">
                <a:latin typeface="Lato Light"/>
                <a:ea typeface="Helvetica"/>
              </a:endParaRPr>
            </a:p>
          </p:txBody>
        </p:sp>
      </p:grpSp>
      <p:sp>
        <p:nvSpPr>
          <p:cNvPr id="48" name="TextBox 47"/>
          <p:cNvSpPr txBox="1"/>
          <p:nvPr userDrawn="1"/>
        </p:nvSpPr>
        <p:spPr>
          <a:xfrm>
            <a:off x="2094609" y="3199463"/>
            <a:ext cx="82923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alpha val="33000"/>
                      <a:shade val="5000"/>
                      <a:satMod val="120000"/>
                    </a:srgbClr>
                  </a:outerShdw>
                </a:effectLst>
                <a:latin typeface="微软雅黑"/>
                <a:ea typeface="微软雅黑"/>
              </a:rPr>
              <a:t>Welcome To LUXSHARE</a:t>
            </a:r>
            <a:endParaRPr lang="zh-CN" altLang="en-US" sz="4400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alpha val="33000"/>
                    <a:shade val="5000"/>
                    <a:satMod val="120000"/>
                  </a:srgbClr>
                </a:outerShdw>
              </a:effectLst>
              <a:latin typeface="微软雅黑"/>
              <a:ea typeface="微软雅黑"/>
            </a:endParaRPr>
          </a:p>
        </p:txBody>
      </p:sp>
      <p:pic>
        <p:nvPicPr>
          <p:cNvPr id="49" name="Picture Placeholder 6" descr="德國工廠-塑科精密 copy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" y="0"/>
            <a:ext cx="12193588" cy="48369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76320" y="6535450"/>
            <a:ext cx="2023563" cy="32255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231621" y="254284"/>
            <a:ext cx="3167643" cy="101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a14="http://schemas.microsoft.com/office/drawing/2010/main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773471" y="476672"/>
            <a:ext cx="10658575" cy="862139"/>
          </a:xfrm>
          <a:prstGeom prst="rect">
            <a:avLst/>
          </a:prstGeom>
          <a:ln w="12700">
            <a:miter/>
          </a:ln>
        </p:spPr>
        <p:txBody>
          <a:bodyPr lIns="40820" tIns="40820" rIns="40820" bIns="4082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773471" y="1663267"/>
            <a:ext cx="10657388" cy="4525964"/>
          </a:xfrm>
          <a:prstGeom prst="rect">
            <a:avLst/>
          </a:prstGeom>
          <a:ln w="12700">
            <a:miter/>
          </a:ln>
        </p:spPr>
        <p:txBody>
          <a:bodyPr lIns="40820" tIns="40820" rIns="40820" bIns="4082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idx="2"/>
          </p:nvPr>
        </p:nvSpPr>
        <p:spPr>
          <a:xfrm>
            <a:off x="11782853" y="6309783"/>
            <a:ext cx="171522" cy="169277"/>
          </a:xfrm>
          <a:prstGeom prst="rect">
            <a:avLst/>
          </a:prstGeom>
          <a:ln w="12700">
            <a:miter/>
          </a:ln>
        </p:spPr>
        <p:txBody>
          <a:bodyPr wrap="none" lIns="0" tIns="0" rIns="0" bIns="0">
            <a:spAutoFit/>
          </a:bodyPr>
          <a:lstStyle>
            <a:lvl1pPr lvl="0" algn="r">
              <a:defRPr sz="1100"/>
            </a:lvl1pPr>
          </a:lstStyle>
          <a:p>
            <a:fld id="{7CAEC248-E767-4F3A-BD5A-9F1F2E07C2DE}" type="slidenum">
              <a:rPr/>
              <a:t>‹#›</a:t>
            </a:fld>
            <a:endParaRPr/>
          </a:p>
        </p:txBody>
      </p:sp>
      <p:sp>
        <p:nvSpPr>
          <p:cNvPr id="6" name="文本框 5"/>
          <p:cNvSpPr txBox="1"/>
          <p:nvPr userDrawn="1"/>
        </p:nvSpPr>
        <p:spPr>
          <a:xfrm>
            <a:off x="5138321" y="6596390"/>
            <a:ext cx="26746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ICT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</a:rPr>
              <a:t>Confidential</a:t>
            </a:r>
            <a:endParaRPr lang="zh-CN" altLang="en-US" sz="11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直线连接符 6"/>
          <p:cNvCxnSpPr/>
          <p:nvPr userDrawn="1"/>
        </p:nvCxnSpPr>
        <p:spPr>
          <a:xfrm>
            <a:off x="524540" y="836449"/>
            <a:ext cx="1133690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marL="0" lvl="0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1pPr>
      <a:lvl2pPr marL="0" lvl="1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2pPr>
      <a:lvl3pPr marL="0" lvl="2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3pPr>
      <a:lvl4pPr marL="0" lvl="3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4pPr>
      <a:lvl5pPr marL="0" lvl="4" indent="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5pPr>
      <a:lvl6pPr marL="0" lvl="5" indent="28702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6pPr>
      <a:lvl7pPr marL="0" lvl="6" indent="57404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7pPr>
      <a:lvl8pPr marL="0" lvl="7" indent="86106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8pPr>
      <a:lvl9pPr marL="0" lvl="8" indent="114808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000" b="0" i="0" u="none" strike="noStrike" spc="0" baseline="0">
          <a:solidFill>
            <a:srgbClr val="999999"/>
          </a:solidFill>
          <a:latin typeface="Arial"/>
          <a:ea typeface="Arial"/>
        </a:defRPr>
      </a:lvl9pPr>
    </p:titleStyle>
    <p:bodyStyle>
      <a:lvl1pPr marL="214630" lvl="0" indent="-21463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1pPr>
      <a:lvl2pPr marL="214630" lvl="1" indent="73025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2pPr>
      <a:lvl3pPr marL="214630" lvl="2" indent="358775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3pPr>
      <a:lvl4pPr marL="214630" lvl="3" indent="645795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4pPr>
      <a:lvl5pPr marL="214630" lvl="4" indent="9334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5pPr>
      <a:lvl6pPr marL="214630" lvl="5" indent="7239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6pPr>
      <a:lvl7pPr marL="214630" lvl="6" indent="35941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7pPr>
      <a:lvl8pPr marL="214630" lvl="7" indent="64643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8pPr>
      <a:lvl9pPr marL="214630" lvl="8" indent="9334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100" b="0" i="0" u="none" strike="noStrike" spc="0" baseline="0">
          <a:solidFill>
            <a:srgbClr val="7F7F7F"/>
          </a:solidFill>
          <a:latin typeface="Arial"/>
          <a:ea typeface="Arial"/>
        </a:defRPr>
      </a:lvl9pPr>
    </p:bodyStyle>
    <p:otherStyle>
      <a:lvl1pPr marL="0" lvl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1pPr>
      <a:lvl2pPr marL="0" lvl="1" indent="28575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2pPr>
      <a:lvl3pPr marL="0" lvl="2" indent="57277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3pPr>
      <a:lvl4pPr marL="0" lvl="3" indent="860425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4pPr>
      <a:lvl5pPr marL="0" lvl="4" indent="1147445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5pPr>
      <a:lvl6pPr marL="0" lvl="5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6pPr>
      <a:lvl7pPr marL="0" lvl="6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7pPr>
      <a:lvl8pPr marL="0" lvl="7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8pPr>
      <a:lvl9pPr marL="0" lvl="8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00" b="0" i="0" u="none" strike="noStrike" spc="0" baseline="0">
          <a:solidFill>
            <a:schemeClr val="tx1"/>
          </a:solidFill>
          <a:latin typeface="Helvetica"/>
          <a:ea typeface="Helvetica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>
          <a:xfrm>
            <a:off x="749371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99" tIns="60950" rIns="121899" bIns="60950" numCol="1" anchor="t" anchorCtr="0"/>
          <a:lstStyle/>
          <a:p>
            <a:endParaRPr lang="en-US" altLang="en-US" sz="932"/>
          </a:p>
        </p:txBody>
      </p:sp>
      <p:sp>
        <p:nvSpPr>
          <p:cNvPr id="45" name="Line 6"/>
          <p:cNvSpPr>
            <a:spLocks noChangeShapeType="1"/>
          </p:cNvSpPr>
          <p:nvPr/>
        </p:nvSpPr>
        <p:spPr>
          <a:xfrm>
            <a:off x="749371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99" tIns="60950" rIns="121899" bIns="60950" numCol="1" anchor="t" anchorCtr="0"/>
          <a:lstStyle/>
          <a:p>
            <a:endParaRPr lang="en-US" altLang="en-US" sz="932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371284" y="4269211"/>
            <a:ext cx="5564741" cy="1424926"/>
          </a:xfrm>
          <a:prstGeom prst="rect">
            <a:avLst/>
          </a:prstGeom>
        </p:spPr>
      </p:pic>
      <p:sp>
        <p:nvSpPr>
          <p:cNvPr id="9" name="Line 5"/>
          <p:cNvSpPr>
            <a:spLocks noChangeShapeType="1"/>
          </p:cNvSpPr>
          <p:nvPr/>
        </p:nvSpPr>
        <p:spPr>
          <a:xfrm>
            <a:off x="749368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99" tIns="60950" rIns="121899" bIns="60950" numCol="1" anchor="t" anchorCtr="0"/>
          <a:lstStyle/>
          <a:p>
            <a:endParaRPr lang="en-US" altLang="en-US" sz="932"/>
          </a:p>
        </p:txBody>
      </p:sp>
      <p:sp>
        <p:nvSpPr>
          <p:cNvPr id="10" name="Line 6"/>
          <p:cNvSpPr>
            <a:spLocks noChangeShapeType="1"/>
          </p:cNvSpPr>
          <p:nvPr/>
        </p:nvSpPr>
        <p:spPr>
          <a:xfrm>
            <a:off x="749368" y="-874184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99" tIns="60950" rIns="121899" bIns="60950" numCol="1" anchor="t" anchorCtr="0"/>
          <a:lstStyle/>
          <a:p>
            <a:endParaRPr lang="en-US" altLang="en-US" sz="932"/>
          </a:p>
        </p:txBody>
      </p:sp>
      <p:pic>
        <p:nvPicPr>
          <p:cNvPr id="57" name="Picture Placeholder 6" descr="德國工廠-塑科精密 copy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82" y="2164"/>
            <a:ext cx="12188825" cy="42670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圆角矩形 3">
            <a:extLst>
              <a:ext uri="{FF2B5EF4-FFF2-40B4-BE49-F238E27FC236}">
                <a16:creationId xmlns:a16="http://schemas.microsoft.com/office/drawing/2014/main" id="{B7D96276-6A93-8D92-6CDA-3EF1BACFE37B}"/>
              </a:ext>
            </a:extLst>
          </p:cNvPr>
          <p:cNvSpPr/>
          <p:nvPr/>
        </p:nvSpPr>
        <p:spPr>
          <a:xfrm>
            <a:off x="126935" y="4532163"/>
            <a:ext cx="6344203" cy="899022"/>
          </a:xfrm>
          <a:prstGeom prst="round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wrap="square" lIns="91440" tIns="68580" rIns="68580" bIns="68580" anchor="t"/>
          <a:lstStyle>
            <a:lvl1pPr marL="0" lvl="0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1pPr>
            <a:lvl2pPr marL="914400" lvl="1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2pPr>
            <a:lvl3pPr marL="1828165" lvl="2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3pPr>
            <a:lvl4pPr marL="2742565" lvl="3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4pPr>
            <a:lvl5pPr marL="3656965" lvl="4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5pPr>
            <a:lvl6pPr marL="4571365" lvl="5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6pPr>
            <a:lvl7pPr marL="5485130" lvl="6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7pPr>
            <a:lvl8pPr marL="6399530" lvl="7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8pPr>
            <a:lvl9pPr marL="7313930" lvl="8" algn="l" defTabSz="1828165">
              <a:defRPr sz="3600" kern="1200">
                <a:solidFill>
                  <a:schemeClr val="tx1"/>
                </a:solidFill>
                <a:latin typeface="Helvetica"/>
                <a:ea typeface="Helvetica"/>
              </a:defRPr>
            </a:lvl9pPr>
          </a:lstStyle>
          <a:p>
            <a:r>
              <a:rPr lang="en-US" altLang="zh-CN" sz="2000" b="1" dirty="0">
                <a:latin typeface="DengXian"/>
                <a:ea typeface="DengXian"/>
                <a:cs typeface="+mn-cs"/>
              </a:rPr>
              <a:t>NL001_Lower cushion support frame PFC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E0652-930B-AF25-E855-A6B8B2214AFC}"/>
              </a:ext>
            </a:extLst>
          </p:cNvPr>
          <p:cNvSpPr txBox="1"/>
          <p:nvPr/>
        </p:nvSpPr>
        <p:spPr>
          <a:xfrm>
            <a:off x="126935" y="5441284"/>
            <a:ext cx="366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latin typeface="DengXian"/>
                <a:ea typeface="DengXian"/>
                <a:cs typeface="+mn-cs"/>
              </a:rPr>
              <a:t>Version</a:t>
            </a:r>
            <a:r>
              <a:rPr lang="zh-CN" altLang="zh-CN" sz="2000" dirty="0">
                <a:latin typeface="DengXian"/>
                <a:ea typeface="DengXian"/>
                <a:cs typeface="+mn-cs"/>
              </a:rPr>
              <a:t>：</a:t>
            </a:r>
            <a:r>
              <a:rPr lang="en-US" altLang="en-US" sz="2000" dirty="0">
                <a:latin typeface="DengXian"/>
                <a:ea typeface="DengXian"/>
                <a:cs typeface="+mn-cs"/>
              </a:rPr>
              <a:t>V0</a:t>
            </a:r>
            <a:r>
              <a:rPr lang="en-US" altLang="zh-CN" sz="2000" dirty="0">
                <a:latin typeface="DengXian"/>
                <a:ea typeface="DengXian"/>
                <a:cs typeface="+mn-cs"/>
              </a:rPr>
              <a:t>1</a:t>
            </a:r>
            <a:endParaRPr lang="en-US" altLang="en-US" sz="2000" dirty="0">
              <a:latin typeface="DengXian"/>
              <a:ea typeface="DengXian"/>
              <a:cs typeface="+mn-cs"/>
            </a:endParaRPr>
          </a:p>
          <a:p>
            <a:pPr lvl="0"/>
            <a:r>
              <a:rPr lang="en-US" altLang="zh-CN" sz="2000" dirty="0">
                <a:latin typeface="DengXian"/>
                <a:ea typeface="DengXian"/>
                <a:cs typeface="+mn-cs"/>
              </a:rPr>
              <a:t>Date</a:t>
            </a:r>
            <a:r>
              <a:rPr lang="zh-CN" altLang="zh-CN" sz="2000" dirty="0">
                <a:latin typeface="DengXian"/>
                <a:ea typeface="DengXian"/>
                <a:cs typeface="+mn-cs"/>
              </a:rPr>
              <a:t>：</a:t>
            </a:r>
            <a:r>
              <a:rPr lang="en-US" altLang="en-US" sz="2000" dirty="0">
                <a:latin typeface="DengXian"/>
                <a:ea typeface="DengXian"/>
                <a:cs typeface="+mn-cs"/>
              </a:rPr>
              <a:t>2024/05/</a:t>
            </a:r>
            <a:r>
              <a:rPr lang="en-US" altLang="zh-CN" sz="2000" dirty="0">
                <a:latin typeface="DengXian"/>
                <a:ea typeface="DengXian"/>
                <a:cs typeface="+mn-cs"/>
              </a:rPr>
              <a:t>10</a:t>
            </a:r>
            <a:endParaRPr lang="en-US" altLang="en-US" sz="2000" dirty="0">
              <a:latin typeface="DengXian"/>
              <a:ea typeface="DengXian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 xmlns:a14="http://schemas.microsoft.com/office/drawing/2010/main" xmlns:a16="http://schemas.microsoft.com/office/drawing/2014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email"/>
          <a:srcRect l="33034" t="20077" r="6552" b="27856"/>
          <a:stretch>
            <a:fillRect/>
          </a:stretch>
        </p:blipFill>
        <p:spPr>
          <a:xfrm>
            <a:off x="105215" y="140438"/>
            <a:ext cx="12001448" cy="4246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215" y="69499"/>
            <a:ext cx="1369286" cy="42774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Revisions: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2" name="表格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68663"/>
              </p:ext>
            </p:extLst>
          </p:nvPr>
        </p:nvGraphicFramePr>
        <p:xfrm>
          <a:off x="105215" y="893304"/>
          <a:ext cx="12001449" cy="171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3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>
                          <a:solidFill>
                            <a:schemeClr val="tx1"/>
                          </a:solidFill>
                          <a:latin typeface="Helvetica"/>
                          <a:ea typeface="Helvetica"/>
                        </a:rPr>
                        <a:t>Rev.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</a:rPr>
                        <a:t>Date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</a:rPr>
                        <a:t>Description</a:t>
                      </a:r>
                      <a:endParaRPr lang="zh-CN" altLang="en-US" sz="1200" b="0" kern="1200">
                        <a:solidFill>
                          <a:schemeClr val="tx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>
                          <a:latin typeface="Helvetica"/>
                          <a:ea typeface="Helvetica"/>
                        </a:rPr>
                        <a:t>V01</a:t>
                      </a:r>
                      <a:endParaRPr lang="zh-CN" altLang="en-US" sz="1200" b="0" i="0"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Helvetica"/>
                          <a:ea typeface="Helvetica"/>
                        </a:rPr>
                        <a:t>2024.05.11</a:t>
                      </a:r>
                      <a:endParaRPr lang="zh-CN" altLang="en-US" sz="1200" b="0" i="0" kern="1200" dirty="0">
                        <a:solidFill>
                          <a:schemeClr val="dk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Helvetica"/>
                          <a:ea typeface="Helvetica"/>
                        </a:rPr>
                        <a:t>Initial release</a:t>
                      </a:r>
                      <a:endParaRPr lang="zh-CN" altLang="en-US" sz="1200" b="0" i="0" kern="1200" dirty="0">
                        <a:solidFill>
                          <a:schemeClr val="dk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74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dirty="0">
                          <a:latin typeface="Helvetica"/>
                          <a:ea typeface="Helvetica"/>
                        </a:rPr>
                        <a:t>V02</a:t>
                      </a:r>
                      <a:endParaRPr lang="zh-CN" altLang="en-US" sz="1200" b="0" i="0" dirty="0"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i="0" kern="1200" dirty="0">
                          <a:solidFill>
                            <a:schemeClr val="dk1"/>
                          </a:solidFill>
                          <a:latin typeface="Helvetica"/>
                          <a:ea typeface="Helvetica"/>
                        </a:rPr>
                        <a:t>2024.05.13</a:t>
                      </a:r>
                      <a:endParaRPr lang="zh-CN" altLang="en-US" sz="1200" b="0" i="0" kern="1200" dirty="0">
                        <a:solidFill>
                          <a:schemeClr val="dk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Helvetica"/>
                          <a:ea typeface="Helvetica"/>
                        </a:rPr>
                        <a:t>Added FQC station</a:t>
                      </a: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7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>
                          <a:latin typeface="+mn-lt"/>
                          <a:ea typeface="+mn-ea"/>
                        </a:rPr>
                        <a:t>V03</a:t>
                      </a:r>
                      <a:endParaRPr lang="zh-CN" altLang="en-US" sz="1200" b="0" i="0">
                        <a:latin typeface="+mn-lt"/>
                        <a:ea typeface="+mn-e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2024.05.22</a:t>
                      </a:r>
                      <a:endParaRPr lang="zh-CN" altLang="en-US" sz="1200" b="0" i="0" kern="1200">
                        <a:solidFill>
                          <a:schemeClr val="dk1"/>
                        </a:solidFill>
                        <a:latin typeface="+mn-lt"/>
                        <a:ea typeface="+mn-ea"/>
                      </a:endParaRPr>
                    </a:p>
                  </a:txBody>
                  <a:tcPr marL="45720" marR="45720" marT="22951" marB="2295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Helvetica"/>
                          <a:ea typeface="Helvetica"/>
                        </a:rPr>
                        <a:t>Added P-Offine-005 intake fabric attaching</a:t>
                      </a:r>
                    </a:p>
                  </a:txBody>
                  <a:tcPr marL="45720" marR="45720" marT="22951" marB="2295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85172"/>
                  </a:ext>
                </a:extLst>
              </a:tr>
              <a:tr h="325874"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dirty="0"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="0" i="0" kern="1200" dirty="0">
                        <a:solidFill>
                          <a:schemeClr val="dk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200" baseline="0" dirty="0">
                        <a:solidFill>
                          <a:schemeClr val="dk1"/>
                        </a:solidFill>
                        <a:latin typeface="Helvetica"/>
                        <a:ea typeface="Helvetica"/>
                      </a:endParaRPr>
                    </a:p>
                  </a:txBody>
                  <a:tcPr marL="45720" marR="45720" marT="22951" marB="22951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84757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0BB449C6-FFDA-154E-BE47-98A5E8C61DA1}"/>
              </a:ext>
            </a:extLst>
          </p:cNvPr>
          <p:cNvCxnSpPr/>
          <p:nvPr/>
        </p:nvCxnSpPr>
        <p:spPr>
          <a:xfrm flipV="1">
            <a:off x="143413" y="3470344"/>
            <a:ext cx="1188000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964902C5-DF83-D14E-BE92-6119F974A8B7}"/>
              </a:ext>
            </a:extLst>
          </p:cNvPr>
          <p:cNvCxnSpPr/>
          <p:nvPr/>
        </p:nvCxnSpPr>
        <p:spPr>
          <a:xfrm>
            <a:off x="8613422" y="655156"/>
            <a:ext cx="0" cy="5547688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lg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60A3D7E2-C8D5-CB4E-A88C-D61D982DFBC3}"/>
              </a:ext>
            </a:extLst>
          </p:cNvPr>
          <p:cNvSpPr txBox="1"/>
          <p:nvPr/>
        </p:nvSpPr>
        <p:spPr>
          <a:xfrm>
            <a:off x="132731" y="3470344"/>
            <a:ext cx="4789130" cy="307775"/>
          </a:xfrm>
          <a:prstGeom prst="rect">
            <a:avLst/>
          </a:prstGeom>
          <a:noFill/>
          <a:ln>
            <a:noFill/>
          </a:ln>
        </p:spPr>
        <p:txBody>
          <a:bodyPr rot="0" vert="horz" wrap="non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DengXian"/>
                <a:ea typeface="DengXian"/>
              </a:rPr>
              <a:t>P-offline-010 scan SN</a:t>
            </a:r>
            <a:r>
              <a:rPr lang="zh-CN" altLang="en-US" sz="1400" dirty="0">
                <a:latin typeface="DengXian"/>
                <a:ea typeface="DengXian"/>
              </a:rPr>
              <a:t> ，</a:t>
            </a:r>
            <a:r>
              <a:rPr lang="en-US" altLang="zh-CN" sz="1400" dirty="0">
                <a:latin typeface="DengXian"/>
                <a:ea typeface="DengXian"/>
              </a:rPr>
              <a:t>laser etching</a:t>
            </a:r>
            <a:r>
              <a:rPr lang="zh-CN" altLang="en-US" sz="1400" dirty="0">
                <a:latin typeface="DengXian"/>
                <a:ea typeface="DengXian"/>
              </a:rPr>
              <a:t>，</a:t>
            </a:r>
            <a:r>
              <a:rPr lang="en-US" altLang="zh-CN" sz="1400" dirty="0">
                <a:latin typeface="DengXian"/>
                <a:ea typeface="DengXian"/>
              </a:rPr>
              <a:t>cosmetics inspection</a:t>
            </a:r>
            <a:endParaRPr lang="zh-CN" altLang="en-US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9B978D1-766C-4969-A932-7E0157471782}"/>
              </a:ext>
            </a:extLst>
          </p:cNvPr>
          <p:cNvGrpSpPr/>
          <p:nvPr/>
        </p:nvGrpSpPr>
        <p:grpSpPr>
          <a:xfrm>
            <a:off x="3676214" y="121881"/>
            <a:ext cx="6522158" cy="374816"/>
            <a:chOff x="3676214" y="121881"/>
            <a:chExt cx="6522158" cy="374816"/>
          </a:xfrm>
        </p:grpSpPr>
        <p:sp>
          <p:nvSpPr>
            <p:cNvPr id="54" name="五角星 4">
              <a:extLst>
                <a:ext uri="{FF2B5EF4-FFF2-40B4-BE49-F238E27FC236}">
                  <a16:creationId xmlns:a16="http://schemas.microsoft.com/office/drawing/2014/main" id="{3156E35C-69C3-4197-A4B4-1F1763715CAB}"/>
                </a:ext>
              </a:extLst>
            </p:cNvPr>
            <p:cNvSpPr/>
            <p:nvPr/>
          </p:nvSpPr>
          <p:spPr>
            <a:xfrm>
              <a:off x="3676214" y="121881"/>
              <a:ext cx="362038" cy="374816"/>
            </a:xfrm>
            <a:prstGeom prst="star5">
              <a:avLst/>
            </a:prstGeom>
            <a:solidFill>
              <a:schemeClr val="tx1"/>
            </a:solidFill>
            <a:ln w="63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D7CE12F9-45C4-4EC0-B2EB-6F2133F5A1F5}"/>
                </a:ext>
              </a:extLst>
            </p:cNvPr>
            <p:cNvSpPr txBox="1"/>
            <p:nvPr/>
          </p:nvSpPr>
          <p:spPr>
            <a:xfrm>
              <a:off x="4070048" y="170282"/>
              <a:ext cx="613727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MES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6" name="TextBox 30">
              <a:extLst>
                <a:ext uri="{FF2B5EF4-FFF2-40B4-BE49-F238E27FC236}">
                  <a16:creationId xmlns:a16="http://schemas.microsoft.com/office/drawing/2014/main" id="{68F490C3-5EAB-427F-BB87-C22F248EBB96}"/>
                </a:ext>
              </a:extLst>
            </p:cNvPr>
            <p:cNvSpPr txBox="1"/>
            <p:nvPr/>
          </p:nvSpPr>
          <p:spPr>
            <a:xfrm>
              <a:off x="5179065" y="170282"/>
              <a:ext cx="4972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Test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BBD38F4-411D-47AC-BFFB-CF9DC786AC3E}"/>
                </a:ext>
              </a:extLst>
            </p:cNvPr>
            <p:cNvSpPr txBox="1"/>
            <p:nvPr/>
          </p:nvSpPr>
          <p:spPr>
            <a:xfrm>
              <a:off x="6257752" y="170282"/>
              <a:ext cx="61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Ass’y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9" name="TextBox 32">
              <a:extLst>
                <a:ext uri="{FF2B5EF4-FFF2-40B4-BE49-F238E27FC236}">
                  <a16:creationId xmlns:a16="http://schemas.microsoft.com/office/drawing/2014/main" id="{A99925DD-85DB-4503-BAD8-94AD5229737A}"/>
                </a:ext>
              </a:extLst>
            </p:cNvPr>
            <p:cNvSpPr txBox="1"/>
            <p:nvPr/>
          </p:nvSpPr>
          <p:spPr>
            <a:xfrm>
              <a:off x="9112192" y="170275"/>
              <a:ext cx="108618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Inspection 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1" name="TextBox 33">
              <a:extLst>
                <a:ext uri="{FF2B5EF4-FFF2-40B4-BE49-F238E27FC236}">
                  <a16:creationId xmlns:a16="http://schemas.microsoft.com/office/drawing/2014/main" id="{69F9A992-F044-45DB-942E-8EE669845649}"/>
                </a:ext>
              </a:extLst>
            </p:cNvPr>
            <p:cNvSpPr txBox="1"/>
            <p:nvPr/>
          </p:nvSpPr>
          <p:spPr>
            <a:xfrm>
              <a:off x="7413729" y="170282"/>
              <a:ext cx="10300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Clean Booth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5B5E8147-69AE-40B5-AB33-1C06BFE097AB}"/>
                </a:ext>
              </a:extLst>
            </p:cNvPr>
            <p:cNvSpPr/>
            <p:nvPr/>
          </p:nvSpPr>
          <p:spPr>
            <a:xfrm>
              <a:off x="5676265" y="190181"/>
              <a:ext cx="481336" cy="238218"/>
            </a:xfrm>
            <a:prstGeom prst="rect">
              <a:avLst/>
            </a:prstGeom>
            <a:solidFill>
              <a:srgbClr val="A6A6A6"/>
            </a:solidFill>
            <a:ln w="635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3" name="流程图: 决策 36">
              <a:extLst>
                <a:ext uri="{FF2B5EF4-FFF2-40B4-BE49-F238E27FC236}">
                  <a16:creationId xmlns:a16="http://schemas.microsoft.com/office/drawing/2014/main" id="{A0FEEF02-6881-4C01-8127-E7A71979A7B8}"/>
                </a:ext>
              </a:extLst>
            </p:cNvPr>
            <p:cNvSpPr/>
            <p:nvPr/>
          </p:nvSpPr>
          <p:spPr>
            <a:xfrm>
              <a:off x="4647689" y="190585"/>
              <a:ext cx="487973" cy="237410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4" name="流程图: 决策 36">
              <a:extLst>
                <a:ext uri="{FF2B5EF4-FFF2-40B4-BE49-F238E27FC236}">
                  <a16:creationId xmlns:a16="http://schemas.microsoft.com/office/drawing/2014/main" id="{CD90AD0A-2424-4041-8A37-78B392B1E686}"/>
                </a:ext>
              </a:extLst>
            </p:cNvPr>
            <p:cNvSpPr/>
            <p:nvPr/>
          </p:nvSpPr>
          <p:spPr>
            <a:xfrm>
              <a:off x="8563054" y="190585"/>
              <a:ext cx="487973" cy="237409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C5540C7-F592-4F42-A631-7ED24D73FDF6}"/>
                </a:ext>
              </a:extLst>
            </p:cNvPr>
            <p:cNvSpPr/>
            <p:nvPr/>
          </p:nvSpPr>
          <p:spPr>
            <a:xfrm>
              <a:off x="6912656" y="158349"/>
              <a:ext cx="407493" cy="301879"/>
            </a:xfrm>
            <a:prstGeom prst="rect">
              <a:avLst/>
            </a:prstGeom>
            <a:noFill/>
            <a:ln w="28575">
              <a:solidFill>
                <a:srgbClr val="0069BF"/>
              </a:solidFill>
              <a:prstDash val="dash"/>
            </a:ln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DengXian"/>
                <a:ea typeface="DengXian"/>
              </a:endParaRPr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AF2F52CC-B9E1-494F-9B23-A707E70DDB9D}"/>
              </a:ext>
            </a:extLst>
          </p:cNvPr>
          <p:cNvSpPr txBox="1"/>
          <p:nvPr/>
        </p:nvSpPr>
        <p:spPr>
          <a:xfrm>
            <a:off x="232170" y="171638"/>
            <a:ext cx="1652001" cy="33855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defTabSz="914400"/>
            <a:r>
              <a:rPr lang="en-US" altLang="zh-CN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Packing-offline</a:t>
            </a:r>
            <a:r>
              <a:rPr lang="zh-CN" altLang="en-US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 </a:t>
            </a:r>
            <a:endParaRPr lang="zh-CN" altLang="en-US" sz="16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2695D0-7DE5-402F-99CB-74737A6E9C46}"/>
              </a:ext>
            </a:extLst>
          </p:cNvPr>
          <p:cNvSpPr txBox="1"/>
          <p:nvPr/>
        </p:nvSpPr>
        <p:spPr>
          <a:xfrm>
            <a:off x="8925314" y="4118479"/>
            <a:ext cx="2546116" cy="307775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Arial"/>
                <a:ea typeface="Arial"/>
              </a:rPr>
              <a:t>Laser machine</a:t>
            </a:r>
            <a:endParaRPr lang="zh-CN" altLang="en-US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  <p:sp>
        <p:nvSpPr>
          <p:cNvPr id="38" name="五角星 4">
            <a:extLst>
              <a:ext uri="{FF2B5EF4-FFF2-40B4-BE49-F238E27FC236}">
                <a16:creationId xmlns:a16="http://schemas.microsoft.com/office/drawing/2014/main" id="{085CA5AB-0CAC-4EBD-918B-A47A78E63D73}"/>
              </a:ext>
            </a:extLst>
          </p:cNvPr>
          <p:cNvSpPr/>
          <p:nvPr/>
        </p:nvSpPr>
        <p:spPr>
          <a:xfrm>
            <a:off x="8086298" y="3543584"/>
            <a:ext cx="362038" cy="374816"/>
          </a:xfrm>
          <a:prstGeom prst="star5">
            <a:avLst/>
          </a:prstGeom>
          <a:solidFill>
            <a:schemeClr val="tx1"/>
          </a:solidFill>
          <a:ln w="63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22860" tIns="22860" rIns="22860" bIns="22860" numCol="1" spcCol="0" anchor="ctr" anchorCtr="0"/>
          <a:lstStyle/>
          <a:p>
            <a:pPr algn="ctr" defTabSz="457200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chemeClr val="bg1"/>
              </a:solidFill>
              <a:latin typeface="DengXian"/>
              <a:ea typeface="DengXian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694E65-649B-1E4F-B9F3-B0CB16B4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35238" y="3497922"/>
            <a:ext cx="1497865" cy="3202150"/>
          </a:xfrm>
          <a:prstGeom prst="rect">
            <a:avLst/>
          </a:prstGeom>
        </p:spPr>
      </p:pic>
      <p:sp>
        <p:nvSpPr>
          <p:cNvPr id="39" name="右箭头 171">
            <a:extLst>
              <a:ext uri="{FF2B5EF4-FFF2-40B4-BE49-F238E27FC236}">
                <a16:creationId xmlns:a16="http://schemas.microsoft.com/office/drawing/2014/main" id="{BBFBBE7F-E953-D148-B7C3-7C8AE713DC5C}"/>
              </a:ext>
            </a:extLst>
          </p:cNvPr>
          <p:cNvSpPr/>
          <p:nvPr/>
        </p:nvSpPr>
        <p:spPr>
          <a:xfrm>
            <a:off x="3849855" y="4755071"/>
            <a:ext cx="565785" cy="512445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olid"/>
          </a:ln>
        </p:spPr>
        <p:txBody>
          <a:bodyPr wrap="square" lIns="243771" tIns="121886" rIns="243771" bIns="121886" anchor="ctr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ctr"/>
            <a:endParaRPr lang="zh-CN" altLang="en-US" sz="2400">
              <a:latin typeface="微软雅黑"/>
              <a:ea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880015-6187-9045-973B-E4E20FF44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66" y="4362058"/>
            <a:ext cx="3580166" cy="143841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C69879D3-F79C-8B4C-B513-CF63C92AC883}"/>
              </a:ext>
            </a:extLst>
          </p:cNvPr>
          <p:cNvSpPr txBox="1"/>
          <p:nvPr/>
        </p:nvSpPr>
        <p:spPr>
          <a:xfrm>
            <a:off x="132731" y="3718049"/>
            <a:ext cx="3200554" cy="307775"/>
          </a:xfrm>
          <a:prstGeom prst="rect">
            <a:avLst/>
          </a:prstGeom>
          <a:noFill/>
          <a:ln>
            <a:noFill/>
          </a:ln>
        </p:spPr>
        <p:txBody>
          <a:bodyPr rot="0" vert="horz" wrap="non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DengXian"/>
                <a:ea typeface="DengXian"/>
              </a:rPr>
              <a:t>P-offline-FQC final cosmetics inspection</a:t>
            </a:r>
            <a:endParaRPr lang="zh-CN" altLang="en-US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4EC292-4F55-DE5D-0BEF-B012A578FE96}"/>
              </a:ext>
            </a:extLst>
          </p:cNvPr>
          <p:cNvSpPr txBox="1"/>
          <p:nvPr/>
        </p:nvSpPr>
        <p:spPr>
          <a:xfrm>
            <a:off x="60177" y="566509"/>
            <a:ext cx="507548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sz="1400" dirty="0">
                <a:latin typeface="DengXian"/>
                <a:ea typeface="DengXian"/>
              </a:rPr>
              <a:t>P-offline-005  attach intake fabric L&amp;R to lower cushion support frame+ pressure holding</a:t>
            </a:r>
            <a:endParaRPr lang="zh-CN" altLang="en-US" sz="1400" dirty="0">
              <a:latin typeface="DengXian"/>
              <a:ea typeface="DengXian"/>
            </a:endParaRPr>
          </a:p>
        </p:txBody>
      </p:sp>
      <p:sp>
        <p:nvSpPr>
          <p:cNvPr id="8" name="五角星 4">
            <a:extLst>
              <a:ext uri="{FF2B5EF4-FFF2-40B4-BE49-F238E27FC236}">
                <a16:creationId xmlns:a16="http://schemas.microsoft.com/office/drawing/2014/main" id="{842CDB37-80DC-9E71-8D89-F8E9F4997FF8}"/>
              </a:ext>
            </a:extLst>
          </p:cNvPr>
          <p:cNvSpPr/>
          <p:nvPr/>
        </p:nvSpPr>
        <p:spPr>
          <a:xfrm>
            <a:off x="8081691" y="586087"/>
            <a:ext cx="362038" cy="288199"/>
          </a:xfrm>
          <a:prstGeom prst="star5">
            <a:avLst/>
          </a:prstGeom>
          <a:solidFill>
            <a:schemeClr val="tx1"/>
          </a:solidFill>
          <a:ln w="63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22860" tIns="22860" rIns="22860" bIns="22860" numCol="1" spcCol="0" anchor="ctr" anchorCtr="0"/>
          <a:lstStyle/>
          <a:p>
            <a:pPr algn="ctr" defTabSz="457200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chemeClr val="bg1"/>
              </a:solidFill>
              <a:latin typeface="DengXian"/>
              <a:ea typeface="DengXian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612D9B-9D20-E60E-8F83-0441FD4EDCE3}"/>
              </a:ext>
            </a:extLst>
          </p:cNvPr>
          <p:cNvSpPr txBox="1"/>
          <p:nvPr/>
        </p:nvSpPr>
        <p:spPr>
          <a:xfrm>
            <a:off x="8760469" y="643269"/>
            <a:ext cx="2394681" cy="52321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Arial"/>
                <a:ea typeface="Arial"/>
              </a:rPr>
              <a:t>F</a:t>
            </a:r>
            <a:r>
              <a:rPr lang="en-US" altLang="zh-CN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abric attaching fixture</a:t>
            </a: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/>
              <a:t>Pressure holding fixture</a:t>
            </a:r>
            <a:endParaRPr lang="zh-CN" altLang="en-US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77D7D5-E71B-EDDE-FE00-DD4D8F1B04A3}"/>
              </a:ext>
            </a:extLst>
          </p:cNvPr>
          <p:cNvSpPr txBox="1"/>
          <p:nvPr/>
        </p:nvSpPr>
        <p:spPr>
          <a:xfrm>
            <a:off x="8760469" y="1447810"/>
            <a:ext cx="2578100" cy="5207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0" i="0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</a:rPr>
              <a:t>Computer, scanner</a:t>
            </a:r>
            <a:endParaRPr lang="zh-CN" altLang="zh-CN" sz="1400" b="0" i="0" strike="noStrike" spc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</a:endParaRPr>
          </a:p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zh-CN" sz="1400" b="0" i="0" strike="noStrike" spc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</a:endParaRPr>
          </a:p>
        </p:txBody>
      </p:sp>
      <p:sp>
        <p:nvSpPr>
          <p:cNvPr id="13" name="加号 12">
            <a:extLst>
              <a:ext uri="{FF2B5EF4-FFF2-40B4-BE49-F238E27FC236}">
                <a16:creationId xmlns:a16="http://schemas.microsoft.com/office/drawing/2014/main" id="{021B45B6-B0C2-B999-00A0-8C26FB8E1E2A}"/>
              </a:ext>
            </a:extLst>
          </p:cNvPr>
          <p:cNvSpPr/>
          <p:nvPr/>
        </p:nvSpPr>
        <p:spPr>
          <a:xfrm>
            <a:off x="2518526" y="1402761"/>
            <a:ext cx="668655" cy="718820"/>
          </a:xfrm>
          <a:prstGeom prst="mathPlus">
            <a:avLst>
              <a:gd name="adj1" fmla="val 11824"/>
            </a:avLst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lIns="243771" tIns="121886" rIns="243771" bIns="121886" anchor="t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l"/>
            <a:endParaRPr lang="zh-CN" altLang="en-US" sz="2400">
              <a:latin typeface="微软雅黑"/>
              <a:ea typeface="微软雅黑"/>
            </a:endParaRPr>
          </a:p>
        </p:txBody>
      </p:sp>
      <p:sp>
        <p:nvSpPr>
          <p:cNvPr id="14" name="右箭头 125">
            <a:extLst>
              <a:ext uri="{FF2B5EF4-FFF2-40B4-BE49-F238E27FC236}">
                <a16:creationId xmlns:a16="http://schemas.microsoft.com/office/drawing/2014/main" id="{816B0F5D-1DD1-ED4B-3D88-A49984519306}"/>
              </a:ext>
            </a:extLst>
          </p:cNvPr>
          <p:cNvSpPr/>
          <p:nvPr/>
        </p:nvSpPr>
        <p:spPr>
          <a:xfrm>
            <a:off x="4896172" y="1609136"/>
            <a:ext cx="565785" cy="512445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olid"/>
          </a:ln>
        </p:spPr>
        <p:txBody>
          <a:bodyPr wrap="square" lIns="243771" tIns="121886" rIns="243771" bIns="121886" anchor="ctr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ctr"/>
            <a:endParaRPr lang="zh-CN" altLang="en-US" sz="2400">
              <a:latin typeface="微软雅黑"/>
              <a:ea typeface="微软雅黑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7BF42B2-3DE7-44E6-5C9D-E6F20AA30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568" t="2502" r="32599" b="5113"/>
          <a:stretch/>
        </p:blipFill>
        <p:spPr>
          <a:xfrm rot="5400000">
            <a:off x="3422467" y="972648"/>
            <a:ext cx="1110233" cy="16431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A71E2E1-E46E-17D1-D885-5B015DC7F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71" y="1327926"/>
            <a:ext cx="2317159" cy="95308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33E2563-1822-60DB-0F5F-D97ABFFBD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846" y="1141152"/>
            <a:ext cx="2609943" cy="12354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8C4C885-992D-84F6-3496-290E091E1B80}"/>
              </a:ext>
            </a:extLst>
          </p:cNvPr>
          <p:cNvSpPr txBox="1"/>
          <p:nvPr/>
        </p:nvSpPr>
        <p:spPr>
          <a:xfrm>
            <a:off x="8909322" y="4838647"/>
            <a:ext cx="2578100" cy="520700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b="0" i="0" strike="noStrike" spc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Arial"/>
              </a:rPr>
              <a:t>Computer, scanner</a:t>
            </a:r>
            <a:endParaRPr lang="zh-CN" altLang="zh-CN" sz="1400" b="0" i="0" strike="noStrike" spc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</a:endParaRPr>
          </a:p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zh-CN" sz="1400" b="0" i="0" strike="noStrike" spc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3032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0BB449C6-FFDA-154E-BE47-98A5E8C61DA1}"/>
              </a:ext>
            </a:extLst>
          </p:cNvPr>
          <p:cNvCxnSpPr/>
          <p:nvPr/>
        </p:nvCxnSpPr>
        <p:spPr>
          <a:xfrm flipV="1">
            <a:off x="143413" y="3470344"/>
            <a:ext cx="1188000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964902C5-DF83-D14E-BE92-6119F974A8B7}"/>
              </a:ext>
            </a:extLst>
          </p:cNvPr>
          <p:cNvCxnSpPr/>
          <p:nvPr/>
        </p:nvCxnSpPr>
        <p:spPr>
          <a:xfrm>
            <a:off x="8613422" y="655156"/>
            <a:ext cx="0" cy="5547688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lg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9B978D1-766C-4969-A932-7E0157471782}"/>
              </a:ext>
            </a:extLst>
          </p:cNvPr>
          <p:cNvGrpSpPr/>
          <p:nvPr/>
        </p:nvGrpSpPr>
        <p:grpSpPr>
          <a:xfrm>
            <a:off x="3676214" y="121881"/>
            <a:ext cx="6522158" cy="374816"/>
            <a:chOff x="3676214" y="121881"/>
            <a:chExt cx="6522158" cy="374816"/>
          </a:xfrm>
        </p:grpSpPr>
        <p:sp>
          <p:nvSpPr>
            <p:cNvPr id="54" name="五角星 4">
              <a:extLst>
                <a:ext uri="{FF2B5EF4-FFF2-40B4-BE49-F238E27FC236}">
                  <a16:creationId xmlns:a16="http://schemas.microsoft.com/office/drawing/2014/main" id="{3156E35C-69C3-4197-A4B4-1F1763715CAB}"/>
                </a:ext>
              </a:extLst>
            </p:cNvPr>
            <p:cNvSpPr/>
            <p:nvPr/>
          </p:nvSpPr>
          <p:spPr>
            <a:xfrm>
              <a:off x="3676214" y="121881"/>
              <a:ext cx="362038" cy="374816"/>
            </a:xfrm>
            <a:prstGeom prst="star5">
              <a:avLst/>
            </a:prstGeom>
            <a:solidFill>
              <a:schemeClr val="tx1"/>
            </a:solidFill>
            <a:ln w="63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D7CE12F9-45C4-4EC0-B2EB-6F2133F5A1F5}"/>
                </a:ext>
              </a:extLst>
            </p:cNvPr>
            <p:cNvSpPr txBox="1"/>
            <p:nvPr/>
          </p:nvSpPr>
          <p:spPr>
            <a:xfrm>
              <a:off x="4070048" y="170282"/>
              <a:ext cx="613727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MES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6" name="TextBox 30">
              <a:extLst>
                <a:ext uri="{FF2B5EF4-FFF2-40B4-BE49-F238E27FC236}">
                  <a16:creationId xmlns:a16="http://schemas.microsoft.com/office/drawing/2014/main" id="{68F490C3-5EAB-427F-BB87-C22F248EBB96}"/>
                </a:ext>
              </a:extLst>
            </p:cNvPr>
            <p:cNvSpPr txBox="1"/>
            <p:nvPr/>
          </p:nvSpPr>
          <p:spPr>
            <a:xfrm>
              <a:off x="5179065" y="170282"/>
              <a:ext cx="4972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Test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BBD38F4-411D-47AC-BFFB-CF9DC786AC3E}"/>
                </a:ext>
              </a:extLst>
            </p:cNvPr>
            <p:cNvSpPr txBox="1"/>
            <p:nvPr/>
          </p:nvSpPr>
          <p:spPr>
            <a:xfrm>
              <a:off x="6257752" y="170282"/>
              <a:ext cx="61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Ass’y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9" name="TextBox 32">
              <a:extLst>
                <a:ext uri="{FF2B5EF4-FFF2-40B4-BE49-F238E27FC236}">
                  <a16:creationId xmlns:a16="http://schemas.microsoft.com/office/drawing/2014/main" id="{A99925DD-85DB-4503-BAD8-94AD5229737A}"/>
                </a:ext>
              </a:extLst>
            </p:cNvPr>
            <p:cNvSpPr txBox="1"/>
            <p:nvPr/>
          </p:nvSpPr>
          <p:spPr>
            <a:xfrm>
              <a:off x="9112192" y="170275"/>
              <a:ext cx="108618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Inspection 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1" name="TextBox 33">
              <a:extLst>
                <a:ext uri="{FF2B5EF4-FFF2-40B4-BE49-F238E27FC236}">
                  <a16:creationId xmlns:a16="http://schemas.microsoft.com/office/drawing/2014/main" id="{69F9A992-F044-45DB-942E-8EE669845649}"/>
                </a:ext>
              </a:extLst>
            </p:cNvPr>
            <p:cNvSpPr txBox="1"/>
            <p:nvPr/>
          </p:nvSpPr>
          <p:spPr>
            <a:xfrm>
              <a:off x="7413729" y="170282"/>
              <a:ext cx="10300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Clean Booth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5B5E8147-69AE-40B5-AB33-1C06BFE097AB}"/>
                </a:ext>
              </a:extLst>
            </p:cNvPr>
            <p:cNvSpPr/>
            <p:nvPr/>
          </p:nvSpPr>
          <p:spPr>
            <a:xfrm>
              <a:off x="5676265" y="190181"/>
              <a:ext cx="481336" cy="238218"/>
            </a:xfrm>
            <a:prstGeom prst="rect">
              <a:avLst/>
            </a:prstGeom>
            <a:solidFill>
              <a:srgbClr val="A6A6A6"/>
            </a:solidFill>
            <a:ln w="635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3" name="流程图: 决策 36">
              <a:extLst>
                <a:ext uri="{FF2B5EF4-FFF2-40B4-BE49-F238E27FC236}">
                  <a16:creationId xmlns:a16="http://schemas.microsoft.com/office/drawing/2014/main" id="{A0FEEF02-6881-4C01-8127-E7A71979A7B8}"/>
                </a:ext>
              </a:extLst>
            </p:cNvPr>
            <p:cNvSpPr/>
            <p:nvPr/>
          </p:nvSpPr>
          <p:spPr>
            <a:xfrm>
              <a:off x="4647689" y="190585"/>
              <a:ext cx="487973" cy="237410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4" name="流程图: 决策 36">
              <a:extLst>
                <a:ext uri="{FF2B5EF4-FFF2-40B4-BE49-F238E27FC236}">
                  <a16:creationId xmlns:a16="http://schemas.microsoft.com/office/drawing/2014/main" id="{CD90AD0A-2424-4041-8A37-78B392B1E686}"/>
                </a:ext>
              </a:extLst>
            </p:cNvPr>
            <p:cNvSpPr/>
            <p:nvPr/>
          </p:nvSpPr>
          <p:spPr>
            <a:xfrm>
              <a:off x="8563054" y="190585"/>
              <a:ext cx="487973" cy="237409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C5540C7-F592-4F42-A631-7ED24D73FDF6}"/>
                </a:ext>
              </a:extLst>
            </p:cNvPr>
            <p:cNvSpPr/>
            <p:nvPr/>
          </p:nvSpPr>
          <p:spPr>
            <a:xfrm>
              <a:off x="6912656" y="158349"/>
              <a:ext cx="407493" cy="301879"/>
            </a:xfrm>
            <a:prstGeom prst="rect">
              <a:avLst/>
            </a:prstGeom>
            <a:noFill/>
            <a:ln w="28575">
              <a:solidFill>
                <a:srgbClr val="0069BF"/>
              </a:solidFill>
              <a:prstDash val="dash"/>
            </a:ln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DengXian"/>
                <a:ea typeface="DengXian"/>
              </a:endParaRPr>
            </a:p>
          </p:txBody>
        </p:sp>
      </p:grpSp>
      <p:sp>
        <p:nvSpPr>
          <p:cNvPr id="26" name="AutoShape 23">
            <a:extLst>
              <a:ext uri="{FF2B5EF4-FFF2-40B4-BE49-F238E27FC236}">
                <a16:creationId xmlns:a16="http://schemas.microsoft.com/office/drawing/2014/main" id="{ECDC876F-1F3D-46EC-BB6E-4CC079BCBA38}"/>
              </a:ext>
            </a:extLst>
          </p:cNvPr>
          <p:cNvSpPr>
            <a:spLocks noChangeArrowheads="1"/>
          </p:cNvSpPr>
          <p:nvPr/>
        </p:nvSpPr>
        <p:spPr>
          <a:xfrm>
            <a:off x="41775" y="3477250"/>
            <a:ext cx="7181557" cy="737181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l" t="t" r="r" b="b"/>
            <a:pathLst>
              <a:path w="5451248" h="275517">
                <a:moveTo>
                  <a:pt x="0" y="0"/>
                </a:moveTo>
                <a:lnTo>
                  <a:pt x="5451248" y="0"/>
                </a:lnTo>
                <a:lnTo>
                  <a:pt x="5451248" y="275517"/>
                </a:lnTo>
                <a:lnTo>
                  <a:pt x="0" y="2755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2" tIns="44986" rIns="89972" bIns="44986">
            <a:spAutoFit/>
          </a:bodyPr>
          <a:lstStyle>
            <a:lvl1pPr lvl="0"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Calibri"/>
                <a:ea typeface="ＭＳ Ｐゴシック"/>
              </a:defRPr>
            </a:lvl1pPr>
            <a:lvl2pPr lvl="1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/>
                <a:ea typeface="新細明體"/>
              </a:defRPr>
            </a:lvl2pPr>
            <a:lvl3pPr lvl="2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/>
                <a:ea typeface="新細明體"/>
              </a:defRPr>
            </a:lvl3pPr>
            <a:lvl4pPr lvl="3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4pPr>
            <a:lvl5pPr lvl="4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5pPr>
            <a:lvl6pPr marL="2514600" lvl="5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6pPr>
            <a:lvl7pPr marL="2971800" lvl="6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7pPr>
            <a:lvl8pPr marL="3429000" lvl="7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8pPr>
            <a:lvl9pPr marL="3886200" lvl="8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9pPr>
          </a:lstStyle>
          <a:p>
            <a:pPr>
              <a:spcAft>
                <a:spcPct val="0"/>
              </a:spcAft>
              <a:buClrTx/>
            </a:pPr>
            <a:r>
              <a:rPr lang="en-US" altLang="zh-CN" sz="1400" dirty="0">
                <a:latin typeface="DengXian"/>
                <a:ea typeface="DengXian"/>
              </a:rPr>
              <a:t>P-offline-0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30. place the product into the carton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12x per layer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place a separator foam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3 layers per carton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endParaRPr lang="en-US" altLang="zh-CN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spcAft>
                <a:spcPct val="0"/>
              </a:spcAft>
              <a:buClrTx/>
            </a:pPr>
            <a:r>
              <a:rPr lang="en-US" altLang="zh-CN" sz="1400" dirty="0">
                <a:latin typeface="DengXian"/>
                <a:ea typeface="DengXian"/>
              </a:rPr>
              <a:t>P-offline-0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40.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print carton label and stick on the carton. </a:t>
            </a:r>
          </a:p>
        </p:txBody>
      </p:sp>
      <p:sp>
        <p:nvSpPr>
          <p:cNvPr id="31" name="右箭头 171">
            <a:extLst>
              <a:ext uri="{FF2B5EF4-FFF2-40B4-BE49-F238E27FC236}">
                <a16:creationId xmlns:a16="http://schemas.microsoft.com/office/drawing/2014/main" id="{2C4E1293-9990-492A-828A-1C757CB34697}"/>
              </a:ext>
            </a:extLst>
          </p:cNvPr>
          <p:cNvSpPr/>
          <p:nvPr/>
        </p:nvSpPr>
        <p:spPr>
          <a:xfrm>
            <a:off x="4730145" y="4504278"/>
            <a:ext cx="565785" cy="512445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olid"/>
          </a:ln>
        </p:spPr>
        <p:txBody>
          <a:bodyPr wrap="square" lIns="243771" tIns="121886" rIns="243771" bIns="121886" anchor="ctr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ctr"/>
            <a:endParaRPr lang="zh-CN" altLang="en-US" sz="2400">
              <a:latin typeface="微软雅黑"/>
              <a:ea typeface="微软雅黑"/>
            </a:endParaRPr>
          </a:p>
        </p:txBody>
      </p:sp>
      <p:sp>
        <p:nvSpPr>
          <p:cNvPr id="32" name="加号 31">
            <a:extLst>
              <a:ext uri="{FF2B5EF4-FFF2-40B4-BE49-F238E27FC236}">
                <a16:creationId xmlns:a16="http://schemas.microsoft.com/office/drawing/2014/main" id="{EB39ECE9-0806-40E0-9D51-6EC84A6E1771}"/>
              </a:ext>
            </a:extLst>
          </p:cNvPr>
          <p:cNvSpPr/>
          <p:nvPr/>
        </p:nvSpPr>
        <p:spPr>
          <a:xfrm>
            <a:off x="2318137" y="4514803"/>
            <a:ext cx="485968" cy="475199"/>
          </a:xfrm>
          <a:prstGeom prst="mathPlus">
            <a:avLst>
              <a:gd name="adj1" fmla="val 11824"/>
            </a:avLst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lIns="243771" tIns="121886" rIns="243771" bIns="121886" anchor="t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l"/>
            <a:endParaRPr lang="zh-CN" altLang="en-US" sz="2400">
              <a:latin typeface="微软雅黑"/>
              <a:ea typeface="微软雅黑"/>
            </a:endParaRPr>
          </a:p>
        </p:txBody>
      </p:sp>
      <p:sp>
        <p:nvSpPr>
          <p:cNvPr id="27" name="文本框 27">
            <a:extLst>
              <a:ext uri="{FF2B5EF4-FFF2-40B4-BE49-F238E27FC236}">
                <a16:creationId xmlns:a16="http://schemas.microsoft.com/office/drawing/2014/main" id="{8E55438B-FE2E-8F4D-BE03-1A2BB67F047C}"/>
              </a:ext>
            </a:extLst>
          </p:cNvPr>
          <p:cNvSpPr txBox="1"/>
          <p:nvPr/>
        </p:nvSpPr>
        <p:spPr>
          <a:xfrm>
            <a:off x="8740990" y="3592412"/>
            <a:ext cx="2199563" cy="52321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封箱胶带，</a:t>
            </a:r>
            <a:r>
              <a:rPr lang="zh-CN" altLang="en-US" sz="1400" dirty="0">
                <a:latin typeface="Arial"/>
                <a:ea typeface="Arial"/>
              </a:rPr>
              <a:t>电脑，打印机</a:t>
            </a:r>
            <a:endParaRPr lang="en-US" altLang="zh-CN" sz="1400" dirty="0">
              <a:latin typeface="Arial"/>
              <a:ea typeface="Arial"/>
            </a:endParaRP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Arial"/>
                <a:ea typeface="Arial"/>
              </a:rPr>
              <a:t>Tape, computer, printer</a:t>
            </a:r>
            <a:endParaRPr lang="en-US" altLang="zh-CN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EAAEB3E-A69B-A646-B9DF-55D51C0E5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7958" y="3809111"/>
            <a:ext cx="1011965" cy="20210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ED2B5D-8625-124D-A72F-184D700E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76118" y="4159100"/>
            <a:ext cx="1011400" cy="136125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25EAAE79-F9B2-9E49-96BA-F9CC52938C1E}"/>
              </a:ext>
            </a:extLst>
          </p:cNvPr>
          <p:cNvGrpSpPr/>
          <p:nvPr/>
        </p:nvGrpSpPr>
        <p:grpSpPr>
          <a:xfrm>
            <a:off x="5721669" y="4095659"/>
            <a:ext cx="1915378" cy="1578371"/>
            <a:chOff x="2667794" y="494326"/>
            <a:chExt cx="6858000" cy="586934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03A8A17-912D-7045-B529-6BA1417BE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2120" y="0"/>
              <a:ext cx="5869347" cy="685800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CDD8BA7-63CA-244A-917C-9D037DA5533C}"/>
                </a:ext>
              </a:extLst>
            </p:cNvPr>
            <p:cNvSpPr/>
            <p:nvPr/>
          </p:nvSpPr>
          <p:spPr>
            <a:xfrm>
              <a:off x="2994499" y="4132068"/>
              <a:ext cx="2345665" cy="1875193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 panose="020B0604020202020204"/>
              </a:endParaRPr>
            </a:p>
          </p:txBody>
        </p:sp>
      </p:grpSp>
      <p:sp>
        <p:nvSpPr>
          <p:cNvPr id="33" name="五角星 119">
            <a:extLst>
              <a:ext uri="{FF2B5EF4-FFF2-40B4-BE49-F238E27FC236}">
                <a16:creationId xmlns:a16="http://schemas.microsoft.com/office/drawing/2014/main" id="{D7EB3C44-6564-FF40-BAAD-2D328C06FD74}"/>
              </a:ext>
            </a:extLst>
          </p:cNvPr>
          <p:cNvSpPr/>
          <p:nvPr/>
        </p:nvSpPr>
        <p:spPr>
          <a:xfrm>
            <a:off x="8198799" y="3496984"/>
            <a:ext cx="297325" cy="220437"/>
          </a:xfrm>
          <a:prstGeom prst="star5">
            <a:avLst/>
          </a:prstGeom>
          <a:solidFill>
            <a:schemeClr val="tx1"/>
          </a:solidFill>
          <a:ln w="63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22860" tIns="22860" rIns="22860" bIns="22860" numCol="1" spcCol="0" anchor="ctr" anchorCtr="0"/>
          <a:lstStyle/>
          <a:p>
            <a:pPr algn="ctr" defTabSz="457200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chemeClr val="bg1"/>
              </a:solidFill>
              <a:latin typeface="DengXian"/>
              <a:ea typeface="DengXian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C48CBE2-5787-E748-A6FB-FDCD28389393}"/>
              </a:ext>
            </a:extLst>
          </p:cNvPr>
          <p:cNvSpPr txBox="1"/>
          <p:nvPr/>
        </p:nvSpPr>
        <p:spPr>
          <a:xfrm>
            <a:off x="232170" y="171638"/>
            <a:ext cx="1652001" cy="33855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defTabSz="914400"/>
            <a:r>
              <a:rPr lang="en-US" altLang="zh-CN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Packing-offline</a:t>
            </a:r>
            <a:r>
              <a:rPr lang="zh-CN" altLang="en-US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 </a:t>
            </a:r>
            <a:endParaRPr lang="zh-CN" altLang="en-US" sz="16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EBD5DFD-6C5B-C84D-9660-BA539C122119}"/>
              </a:ext>
            </a:extLst>
          </p:cNvPr>
          <p:cNvSpPr txBox="1"/>
          <p:nvPr/>
        </p:nvSpPr>
        <p:spPr>
          <a:xfrm>
            <a:off x="6402" y="784952"/>
            <a:ext cx="8594658" cy="307775"/>
          </a:xfrm>
          <a:prstGeom prst="rect">
            <a:avLst/>
          </a:prstGeom>
          <a:noFill/>
          <a:ln>
            <a:noFill/>
          </a:ln>
        </p:spPr>
        <p:txBody>
          <a:bodyPr rot="0" vert="horz" wrap="non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DengXian"/>
                <a:ea typeface="DengXian"/>
              </a:rPr>
              <a:t>P-offline-020 scan SN</a:t>
            </a:r>
            <a:r>
              <a:rPr lang="zh-CN" altLang="en-US" sz="1400" dirty="0">
                <a:latin typeface="DengXian"/>
                <a:ea typeface="DengXian"/>
              </a:rPr>
              <a:t>，</a:t>
            </a:r>
            <a:r>
              <a:rPr lang="en-US" altLang="zh-CN" sz="1400" dirty="0">
                <a:latin typeface="DengXian"/>
                <a:ea typeface="DengXian"/>
              </a:rPr>
              <a:t>print gift box label</a:t>
            </a:r>
            <a:r>
              <a:rPr lang="zh-CN" altLang="en-US" sz="1400" dirty="0">
                <a:latin typeface="DengXian"/>
                <a:ea typeface="DengXian"/>
              </a:rPr>
              <a:t>，</a:t>
            </a:r>
            <a:r>
              <a:rPr lang="en-US" altLang="zh-CN" sz="1400" dirty="0">
                <a:latin typeface="DengXian"/>
                <a:ea typeface="DengXian"/>
              </a:rPr>
              <a:t>wrap the frame with foam</a:t>
            </a:r>
            <a:r>
              <a:rPr lang="zh-CN" altLang="en-US" sz="1400" dirty="0">
                <a:latin typeface="DengXian"/>
                <a:ea typeface="DengXian"/>
              </a:rPr>
              <a:t>，</a:t>
            </a:r>
            <a:r>
              <a:rPr lang="en-US" altLang="zh-CN" sz="1400" dirty="0">
                <a:latin typeface="DengXian"/>
                <a:ea typeface="DengXian"/>
              </a:rPr>
              <a:t>and pack it with the label in a PE bag</a:t>
            </a:r>
            <a:endParaRPr lang="zh-CN" altLang="en-US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91BEFA-461C-3B49-A901-FBEF141FA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934" y="1290850"/>
            <a:ext cx="1174318" cy="15030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631F61-A888-814E-92FE-16EF61072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829" y="1323994"/>
            <a:ext cx="1033173" cy="1503015"/>
          </a:xfrm>
          <a:prstGeom prst="rect">
            <a:avLst/>
          </a:prstGeom>
        </p:spPr>
      </p:pic>
      <p:sp>
        <p:nvSpPr>
          <p:cNvPr id="40" name="加号 39">
            <a:extLst>
              <a:ext uri="{FF2B5EF4-FFF2-40B4-BE49-F238E27FC236}">
                <a16:creationId xmlns:a16="http://schemas.microsoft.com/office/drawing/2014/main" id="{CBF0D967-F2FE-5C40-88F6-1AC256B4181A}"/>
              </a:ext>
            </a:extLst>
          </p:cNvPr>
          <p:cNvSpPr/>
          <p:nvPr/>
        </p:nvSpPr>
        <p:spPr>
          <a:xfrm>
            <a:off x="1800843" y="1682947"/>
            <a:ext cx="668655" cy="718820"/>
          </a:xfrm>
          <a:prstGeom prst="mathPlus">
            <a:avLst>
              <a:gd name="adj1" fmla="val 11824"/>
            </a:avLst>
          </a:prstGeom>
          <a:solidFill>
            <a:schemeClr val="tx1"/>
          </a:solidFill>
          <a:ln w="12700">
            <a:solidFill>
              <a:schemeClr val="tx1"/>
            </a:solidFill>
            <a:prstDash val="solid"/>
          </a:ln>
        </p:spPr>
        <p:txBody>
          <a:bodyPr lIns="243771" tIns="121886" rIns="243771" bIns="121886" anchor="t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l"/>
            <a:endParaRPr lang="zh-CN" altLang="en-US" sz="2400">
              <a:latin typeface="微软雅黑"/>
              <a:ea typeface="微软雅黑"/>
            </a:endParaRPr>
          </a:p>
        </p:txBody>
      </p:sp>
      <p:sp>
        <p:nvSpPr>
          <p:cNvPr id="41" name="右箭头 171">
            <a:extLst>
              <a:ext uri="{FF2B5EF4-FFF2-40B4-BE49-F238E27FC236}">
                <a16:creationId xmlns:a16="http://schemas.microsoft.com/office/drawing/2014/main" id="{AF99916D-6167-0B42-B6F5-1611F3C47B47}"/>
              </a:ext>
            </a:extLst>
          </p:cNvPr>
          <p:cNvSpPr/>
          <p:nvPr/>
        </p:nvSpPr>
        <p:spPr>
          <a:xfrm>
            <a:off x="4589977" y="1770013"/>
            <a:ext cx="565785" cy="512445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olid"/>
          </a:ln>
        </p:spPr>
        <p:txBody>
          <a:bodyPr wrap="square" lIns="243771" tIns="121886" rIns="243771" bIns="121886" anchor="ctr"/>
          <a:lstStyle>
            <a:lvl1pPr marL="0" lvl="0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1pPr>
            <a:lvl2pPr marL="457200" lvl="1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2pPr>
            <a:lvl3pPr marL="914400" lvl="2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3pPr>
            <a:lvl4pPr marL="1371600" lvl="3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4pPr>
            <a:lvl5pPr marL="1828800" lvl="4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5pPr>
            <a:lvl6pPr marL="2286000" lvl="5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6pPr>
            <a:lvl7pPr marL="2743200" lvl="6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7pPr>
            <a:lvl8pPr marL="3200400" lvl="7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8pPr>
            <a:lvl9pPr marL="3657600" lvl="8" indent="0">
              <a:defRPr sz="1100">
                <a:solidFill>
                  <a:schemeClr val="lt1"/>
                </a:solidFill>
                <a:latin typeface="Helvetica"/>
                <a:ea typeface="Helvetica"/>
              </a:defRPr>
            </a:lvl9pPr>
          </a:lstStyle>
          <a:p>
            <a:pPr algn="ctr"/>
            <a:endParaRPr lang="zh-CN" altLang="en-US" sz="2400">
              <a:latin typeface="微软雅黑"/>
              <a:ea typeface="微软雅黑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2BA30B-9074-B640-91D4-FCF35F044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569" y="1287901"/>
            <a:ext cx="1174318" cy="1659938"/>
          </a:xfrm>
          <a:prstGeom prst="rect">
            <a:avLst/>
          </a:prstGeom>
        </p:spPr>
      </p:pic>
      <p:sp>
        <p:nvSpPr>
          <p:cNvPr id="44" name="文本框 27">
            <a:extLst>
              <a:ext uri="{FF2B5EF4-FFF2-40B4-BE49-F238E27FC236}">
                <a16:creationId xmlns:a16="http://schemas.microsoft.com/office/drawing/2014/main" id="{F20E0F2E-CE3C-4D45-A436-4E00FF9573BC}"/>
              </a:ext>
            </a:extLst>
          </p:cNvPr>
          <p:cNvSpPr txBox="1"/>
          <p:nvPr/>
        </p:nvSpPr>
        <p:spPr>
          <a:xfrm>
            <a:off x="8807040" y="701998"/>
            <a:ext cx="1834971" cy="73866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电脑 </a:t>
            </a:r>
            <a:r>
              <a:rPr lang="en-US" altLang="zh-CN" sz="1400" dirty="0">
                <a:latin typeface="Arial"/>
                <a:ea typeface="Arial"/>
              </a:rPr>
              <a:t>,</a:t>
            </a:r>
            <a:r>
              <a:rPr lang="zh-CN" altLang="en-US" sz="1400" dirty="0">
                <a:latin typeface="Arial"/>
                <a:ea typeface="Arial"/>
              </a:rPr>
              <a:t> </a:t>
            </a:r>
            <a:r>
              <a:rPr lang="zh-CN" altLang="en-US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扫码枪</a:t>
            </a:r>
            <a:r>
              <a:rPr lang="en-US" altLang="zh-CN" sz="1400" dirty="0">
                <a:latin typeface="Arial"/>
                <a:ea typeface="Arial"/>
              </a:rPr>
              <a:t>,</a:t>
            </a:r>
            <a:r>
              <a:rPr lang="zh-CN" altLang="en-US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 打印机</a:t>
            </a:r>
            <a:r>
              <a:rPr lang="en-US" altLang="zh-CN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Computer, scanner, printer</a:t>
            </a:r>
          </a:p>
        </p:txBody>
      </p:sp>
      <p:sp>
        <p:nvSpPr>
          <p:cNvPr id="30" name="五角星 119">
            <a:extLst>
              <a:ext uri="{FF2B5EF4-FFF2-40B4-BE49-F238E27FC236}">
                <a16:creationId xmlns:a16="http://schemas.microsoft.com/office/drawing/2014/main" id="{73C129C0-B41C-5448-8A9F-01F90A0132C2}"/>
              </a:ext>
            </a:extLst>
          </p:cNvPr>
          <p:cNvSpPr/>
          <p:nvPr/>
        </p:nvSpPr>
        <p:spPr>
          <a:xfrm>
            <a:off x="8124102" y="552038"/>
            <a:ext cx="319627" cy="274874"/>
          </a:xfrm>
          <a:prstGeom prst="star5">
            <a:avLst/>
          </a:prstGeom>
          <a:solidFill>
            <a:schemeClr val="tx1"/>
          </a:solidFill>
          <a:ln w="63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22860" tIns="22860" rIns="22860" bIns="22860" numCol="1" spcCol="0" anchor="ctr" anchorCtr="0"/>
          <a:lstStyle/>
          <a:p>
            <a:pPr algn="ctr" defTabSz="457200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chemeClr val="bg1"/>
              </a:solidFill>
              <a:latin typeface="DengXian"/>
              <a:ea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8860477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线连接符 48">
            <a:extLst>
              <a:ext uri="{FF2B5EF4-FFF2-40B4-BE49-F238E27FC236}">
                <a16:creationId xmlns:a16="http://schemas.microsoft.com/office/drawing/2014/main" id="{0BB449C6-FFDA-154E-BE47-98A5E8C61DA1}"/>
              </a:ext>
            </a:extLst>
          </p:cNvPr>
          <p:cNvCxnSpPr/>
          <p:nvPr/>
        </p:nvCxnSpPr>
        <p:spPr>
          <a:xfrm flipV="1">
            <a:off x="143413" y="3470344"/>
            <a:ext cx="11880000" cy="0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直线连接符 59">
            <a:extLst>
              <a:ext uri="{FF2B5EF4-FFF2-40B4-BE49-F238E27FC236}">
                <a16:creationId xmlns:a16="http://schemas.microsoft.com/office/drawing/2014/main" id="{964902C5-DF83-D14E-BE92-6119F974A8B7}"/>
              </a:ext>
            </a:extLst>
          </p:cNvPr>
          <p:cNvCxnSpPr/>
          <p:nvPr/>
        </p:nvCxnSpPr>
        <p:spPr>
          <a:xfrm>
            <a:off x="8613422" y="655156"/>
            <a:ext cx="0" cy="5547688"/>
          </a:xfrm>
          <a:prstGeom prst="line">
            <a:avLst/>
          </a:prstGeom>
          <a:noFill/>
          <a:ln w="12700" cap="flat">
            <a:solidFill>
              <a:schemeClr val="bg1">
                <a:lumMod val="50000"/>
              </a:schemeClr>
            </a:solidFill>
            <a:prstDash val="lg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9B978D1-766C-4969-A932-7E0157471782}"/>
              </a:ext>
            </a:extLst>
          </p:cNvPr>
          <p:cNvGrpSpPr/>
          <p:nvPr/>
        </p:nvGrpSpPr>
        <p:grpSpPr>
          <a:xfrm>
            <a:off x="3676214" y="121881"/>
            <a:ext cx="6522158" cy="374816"/>
            <a:chOff x="3676214" y="121881"/>
            <a:chExt cx="6522158" cy="374816"/>
          </a:xfrm>
        </p:grpSpPr>
        <p:sp>
          <p:nvSpPr>
            <p:cNvPr id="54" name="五角星 4">
              <a:extLst>
                <a:ext uri="{FF2B5EF4-FFF2-40B4-BE49-F238E27FC236}">
                  <a16:creationId xmlns:a16="http://schemas.microsoft.com/office/drawing/2014/main" id="{3156E35C-69C3-4197-A4B4-1F1763715CAB}"/>
                </a:ext>
              </a:extLst>
            </p:cNvPr>
            <p:cNvSpPr/>
            <p:nvPr/>
          </p:nvSpPr>
          <p:spPr>
            <a:xfrm>
              <a:off x="3676214" y="121881"/>
              <a:ext cx="362038" cy="374816"/>
            </a:xfrm>
            <a:prstGeom prst="star5">
              <a:avLst/>
            </a:prstGeom>
            <a:solidFill>
              <a:schemeClr val="tx1"/>
            </a:solidFill>
            <a:ln w="63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55" name="TextBox 29">
              <a:extLst>
                <a:ext uri="{FF2B5EF4-FFF2-40B4-BE49-F238E27FC236}">
                  <a16:creationId xmlns:a16="http://schemas.microsoft.com/office/drawing/2014/main" id="{D7CE12F9-45C4-4EC0-B2EB-6F2133F5A1F5}"/>
                </a:ext>
              </a:extLst>
            </p:cNvPr>
            <p:cNvSpPr txBox="1"/>
            <p:nvPr/>
          </p:nvSpPr>
          <p:spPr>
            <a:xfrm>
              <a:off x="4070048" y="170282"/>
              <a:ext cx="613727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MES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6" name="TextBox 30">
              <a:extLst>
                <a:ext uri="{FF2B5EF4-FFF2-40B4-BE49-F238E27FC236}">
                  <a16:creationId xmlns:a16="http://schemas.microsoft.com/office/drawing/2014/main" id="{68F490C3-5EAB-427F-BB87-C22F248EBB96}"/>
                </a:ext>
              </a:extLst>
            </p:cNvPr>
            <p:cNvSpPr txBox="1"/>
            <p:nvPr/>
          </p:nvSpPr>
          <p:spPr>
            <a:xfrm>
              <a:off x="5179065" y="170282"/>
              <a:ext cx="4972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Test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7" name="TextBox 31">
              <a:extLst>
                <a:ext uri="{FF2B5EF4-FFF2-40B4-BE49-F238E27FC236}">
                  <a16:creationId xmlns:a16="http://schemas.microsoft.com/office/drawing/2014/main" id="{ABBD38F4-411D-47AC-BFFB-CF9DC786AC3E}"/>
                </a:ext>
              </a:extLst>
            </p:cNvPr>
            <p:cNvSpPr txBox="1"/>
            <p:nvPr/>
          </p:nvSpPr>
          <p:spPr>
            <a:xfrm>
              <a:off x="6257752" y="170282"/>
              <a:ext cx="61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Ass’y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59" name="TextBox 32">
              <a:extLst>
                <a:ext uri="{FF2B5EF4-FFF2-40B4-BE49-F238E27FC236}">
                  <a16:creationId xmlns:a16="http://schemas.microsoft.com/office/drawing/2014/main" id="{A99925DD-85DB-4503-BAD8-94AD5229737A}"/>
                </a:ext>
              </a:extLst>
            </p:cNvPr>
            <p:cNvSpPr txBox="1"/>
            <p:nvPr/>
          </p:nvSpPr>
          <p:spPr>
            <a:xfrm>
              <a:off x="9112192" y="170275"/>
              <a:ext cx="108618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Inspection 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1" name="TextBox 33">
              <a:extLst>
                <a:ext uri="{FF2B5EF4-FFF2-40B4-BE49-F238E27FC236}">
                  <a16:creationId xmlns:a16="http://schemas.microsoft.com/office/drawing/2014/main" id="{69F9A992-F044-45DB-942E-8EE669845649}"/>
                </a:ext>
              </a:extLst>
            </p:cNvPr>
            <p:cNvSpPr txBox="1"/>
            <p:nvPr/>
          </p:nvSpPr>
          <p:spPr>
            <a:xfrm>
              <a:off x="7413729" y="170282"/>
              <a:ext cx="1030000" cy="298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>
                  <a:latin typeface="DengXian"/>
                  <a:ea typeface="DengXian"/>
                </a:rPr>
                <a:t>Clean Booth</a:t>
              </a:r>
              <a:endParaRPr lang="zh-CN" altLang="en-US" sz="1200">
                <a:latin typeface="DengXian"/>
                <a:ea typeface="DengXian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5B5E8147-69AE-40B5-AB33-1C06BFE097AB}"/>
                </a:ext>
              </a:extLst>
            </p:cNvPr>
            <p:cNvSpPr/>
            <p:nvPr/>
          </p:nvSpPr>
          <p:spPr>
            <a:xfrm>
              <a:off x="5676265" y="190181"/>
              <a:ext cx="481336" cy="238218"/>
            </a:xfrm>
            <a:prstGeom prst="rect">
              <a:avLst/>
            </a:prstGeom>
            <a:solidFill>
              <a:srgbClr val="A6A6A6"/>
            </a:solidFill>
            <a:ln w="6350" cap="flat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3" name="流程图: 决策 36">
              <a:extLst>
                <a:ext uri="{FF2B5EF4-FFF2-40B4-BE49-F238E27FC236}">
                  <a16:creationId xmlns:a16="http://schemas.microsoft.com/office/drawing/2014/main" id="{A0FEEF02-6881-4C01-8127-E7A71979A7B8}"/>
                </a:ext>
              </a:extLst>
            </p:cNvPr>
            <p:cNvSpPr/>
            <p:nvPr/>
          </p:nvSpPr>
          <p:spPr>
            <a:xfrm>
              <a:off x="4647689" y="190585"/>
              <a:ext cx="487973" cy="237410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4" name="流程图: 决策 36">
              <a:extLst>
                <a:ext uri="{FF2B5EF4-FFF2-40B4-BE49-F238E27FC236}">
                  <a16:creationId xmlns:a16="http://schemas.microsoft.com/office/drawing/2014/main" id="{CD90AD0A-2424-4041-8A37-78B392B1E686}"/>
                </a:ext>
              </a:extLst>
            </p:cNvPr>
            <p:cNvSpPr/>
            <p:nvPr/>
          </p:nvSpPr>
          <p:spPr>
            <a:xfrm>
              <a:off x="8563054" y="190585"/>
              <a:ext cx="487973" cy="237409"/>
            </a:xfrm>
            <a:prstGeom prst="flowChartDecision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vert="horz" wrap="square" lIns="22860" tIns="22860" rIns="22860" bIns="22860" numCol="1" spcCol="0" anchor="ctr" anchorCtr="0"/>
            <a:lstStyle/>
            <a:p>
              <a:pPr algn="ctr" defTabSz="457200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chemeClr val="bg1"/>
                </a:solidFill>
                <a:latin typeface="DengXian"/>
                <a:ea typeface="DengXian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BC5540C7-F592-4F42-A631-7ED24D73FDF6}"/>
                </a:ext>
              </a:extLst>
            </p:cNvPr>
            <p:cNvSpPr/>
            <p:nvPr/>
          </p:nvSpPr>
          <p:spPr>
            <a:xfrm>
              <a:off x="6912656" y="158349"/>
              <a:ext cx="407493" cy="301879"/>
            </a:xfrm>
            <a:prstGeom prst="rect">
              <a:avLst/>
            </a:prstGeom>
            <a:noFill/>
            <a:ln w="28575">
              <a:solidFill>
                <a:srgbClr val="0069BF"/>
              </a:solidFill>
              <a:prstDash val="dash"/>
            </a:ln>
          </p:spPr>
          <p:txBody>
            <a:bodyPr anchor="ctr"/>
            <a:lstStyle/>
            <a:p>
              <a:pPr algn="ctr"/>
              <a:endParaRPr lang="zh-CN" altLang="en-US" sz="1200">
                <a:solidFill>
                  <a:schemeClr val="lt1"/>
                </a:solidFill>
                <a:latin typeface="DengXian"/>
                <a:ea typeface="DengXian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8C48CBE2-5787-E748-A6FB-FDCD28389393}"/>
              </a:ext>
            </a:extLst>
          </p:cNvPr>
          <p:cNvSpPr txBox="1"/>
          <p:nvPr/>
        </p:nvSpPr>
        <p:spPr>
          <a:xfrm>
            <a:off x="232170" y="171638"/>
            <a:ext cx="1652001" cy="338552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defTabSz="914400"/>
            <a:r>
              <a:rPr lang="en-US" altLang="zh-CN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Packing-offline</a:t>
            </a:r>
            <a:r>
              <a:rPr lang="zh-CN" altLang="en-US" sz="1600" b="0" i="0" u="none" strike="noStrike" spc="0" baseline="0" dirty="0">
                <a:ln>
                  <a:noFill/>
                </a:ln>
                <a:solidFill>
                  <a:srgbClr val="0000CC"/>
                </a:solidFill>
                <a:effectLst/>
                <a:latin typeface="DengXian"/>
                <a:ea typeface="DengXian"/>
              </a:rPr>
              <a:t> </a:t>
            </a:r>
            <a:endParaRPr lang="zh-CN" altLang="en-US" sz="16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DengXian"/>
              <a:ea typeface="DengXian"/>
            </a:endParaRPr>
          </a:p>
        </p:txBody>
      </p:sp>
      <p:sp>
        <p:nvSpPr>
          <p:cNvPr id="7" name="五角星 119">
            <a:extLst>
              <a:ext uri="{FF2B5EF4-FFF2-40B4-BE49-F238E27FC236}">
                <a16:creationId xmlns:a16="http://schemas.microsoft.com/office/drawing/2014/main" id="{6A7F6D3B-E2AE-41A7-A5DF-5C8D49A676AE}"/>
              </a:ext>
            </a:extLst>
          </p:cNvPr>
          <p:cNvSpPr/>
          <p:nvPr/>
        </p:nvSpPr>
        <p:spPr>
          <a:xfrm>
            <a:off x="8081691" y="574975"/>
            <a:ext cx="362038" cy="279604"/>
          </a:xfrm>
          <a:prstGeom prst="star5">
            <a:avLst/>
          </a:prstGeom>
          <a:solidFill>
            <a:schemeClr val="tx1"/>
          </a:solidFill>
          <a:ln w="63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vert="horz" wrap="square" lIns="22860" tIns="22860" rIns="22860" bIns="22860" numCol="1" spcCol="0" anchor="ctr" anchorCtr="0"/>
          <a:lstStyle/>
          <a:p>
            <a:pPr algn="ctr" defTabSz="457200"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solidFill>
                <a:schemeClr val="bg1"/>
              </a:solidFill>
              <a:latin typeface="DengXian"/>
              <a:ea typeface="DengXian"/>
            </a:endParaRPr>
          </a:p>
        </p:txBody>
      </p:sp>
      <p:sp>
        <p:nvSpPr>
          <p:cNvPr id="8" name="AutoShape 23">
            <a:extLst>
              <a:ext uri="{FF2B5EF4-FFF2-40B4-BE49-F238E27FC236}">
                <a16:creationId xmlns:a16="http://schemas.microsoft.com/office/drawing/2014/main" id="{74479BB3-2F9B-4920-82FD-E6C140E8C045}"/>
              </a:ext>
            </a:extLst>
          </p:cNvPr>
          <p:cNvSpPr>
            <a:spLocks noChangeArrowheads="1"/>
          </p:cNvSpPr>
          <p:nvPr/>
        </p:nvSpPr>
        <p:spPr>
          <a:xfrm>
            <a:off x="143413" y="541144"/>
            <a:ext cx="5925431" cy="737181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l" t="t" r="r" b="b"/>
            <a:pathLst>
              <a:path w="5163829" h="275517">
                <a:moveTo>
                  <a:pt x="0" y="0"/>
                </a:moveTo>
                <a:lnTo>
                  <a:pt x="5163829" y="0"/>
                </a:lnTo>
                <a:lnTo>
                  <a:pt x="5163829" y="275517"/>
                </a:lnTo>
                <a:lnTo>
                  <a:pt x="0" y="27551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72" tIns="44986" rIns="89972" bIns="44986">
            <a:spAutoFit/>
          </a:bodyPr>
          <a:lstStyle>
            <a:lvl1pPr lvl="0">
              <a:spcAft>
                <a:spcPts val="14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Calibri"/>
                <a:ea typeface="ＭＳ Ｐゴシック"/>
              </a:defRPr>
            </a:lvl1pPr>
            <a:lvl2pPr lvl="1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/>
                <a:ea typeface="新細明體"/>
              </a:defRPr>
            </a:lvl2pPr>
            <a:lvl3pPr lvl="2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/>
                <a:ea typeface="新細明體"/>
              </a:defRPr>
            </a:lvl3pPr>
            <a:lvl4pPr lvl="3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4pPr>
            <a:lvl5pPr lvl="4">
              <a:lnSpc>
                <a:spcPct val="9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5pPr>
            <a:lvl6pPr marL="2514600" lvl="5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6pPr>
            <a:lvl7pPr marL="2971800" lvl="6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7pPr>
            <a:lvl8pPr marL="3429000" lvl="7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8pPr>
            <a:lvl9pPr marL="3886200" lvl="8" indent="-228600" defTabSz="44926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/>
                <a:ea typeface="新細明體"/>
              </a:defRPr>
            </a:lvl9pPr>
          </a:lstStyle>
          <a:p>
            <a:pPr>
              <a:spcAft>
                <a:spcPct val="0"/>
              </a:spcAft>
              <a:buClrTx/>
            </a:pPr>
            <a:r>
              <a:rPr lang="en-US" altLang="zh-CN" sz="1400" dirty="0">
                <a:latin typeface="DengXian"/>
                <a:ea typeface="DengXian"/>
              </a:rPr>
              <a:t>P-offline-05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0. load cartons onto a pallet, print pallet label, apply corner protectors, wrap film, apply packing strap. </a:t>
            </a:r>
          </a:p>
          <a:p>
            <a:pPr>
              <a:spcAft>
                <a:spcPct val="0"/>
              </a:spcAft>
              <a:buClrTx/>
            </a:pPr>
            <a:r>
              <a:rPr lang="en-US" altLang="zh-CN" sz="1400" dirty="0">
                <a:solidFill>
                  <a:srgbClr val="0432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36pcs</a:t>
            </a:r>
            <a:r>
              <a:rPr lang="zh-CN" altLang="en-US" sz="1400" dirty="0">
                <a:solidFill>
                  <a:srgbClr val="0432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* </a:t>
            </a:r>
            <a:r>
              <a:rPr lang="en-US" altLang="zh-CN" sz="1400" dirty="0">
                <a:solidFill>
                  <a:srgbClr val="0432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12 cartons</a:t>
            </a:r>
            <a:r>
              <a:rPr lang="zh-CN" altLang="en-US" sz="1400" dirty="0">
                <a:solidFill>
                  <a:srgbClr val="0432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*</a:t>
            </a:r>
            <a:r>
              <a:rPr lang="en-US" altLang="zh-CN" sz="1400" dirty="0">
                <a:solidFill>
                  <a:srgbClr val="0432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 layers =1715pcs</a:t>
            </a:r>
            <a:endParaRPr lang="en-US" altLang="zh-CN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文本框 27"/>
          <p:cNvSpPr txBox="1"/>
          <p:nvPr/>
        </p:nvSpPr>
        <p:spPr>
          <a:xfrm>
            <a:off x="8702654" y="579436"/>
            <a:ext cx="2371739" cy="523218"/>
          </a:xfrm>
          <a:prstGeom prst="rect">
            <a:avLst/>
          </a:prstGeom>
          <a:noFill/>
          <a:ln>
            <a:noFill/>
          </a:ln>
        </p:spPr>
        <p:txBody>
          <a:bodyPr rot="0" vert="horz" wrap="square" lIns="45719" tIns="45719" rIns="45719" bIns="45719" numCol="1" spcCol="38100" anchor="t">
            <a:spAutoFit/>
          </a:bodyPr>
          <a:lstStyle/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400" b="0" i="0" u="none" strike="noStrike" spc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"/>
              </a:rPr>
              <a:t>电脑 扫码枪</a:t>
            </a:r>
            <a:endParaRPr lang="en-US" altLang="zh-CN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/>
              <a:ea typeface="Arial"/>
            </a:endParaRPr>
          </a:p>
          <a:p>
            <a: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latin typeface="Arial"/>
                <a:ea typeface="Arial"/>
              </a:rPr>
              <a:t>Computer, scanner</a:t>
            </a:r>
            <a:endParaRPr lang="en-US" altLang="zh-CN" sz="1400" b="0" i="0" u="none" strike="noStrike" spc="0" baseline="0" dirty="0">
              <a:ln>
                <a:noFill/>
              </a:ln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678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19353" y="1953096"/>
            <a:ext cx="12510559" cy="1815670"/>
            <a:chOff x="-693362" y="2857500"/>
            <a:chExt cx="25071012" cy="4829175"/>
          </a:xfrm>
        </p:grpSpPr>
        <p:sp>
          <p:nvSpPr>
            <p:cNvPr id="3" name="矩形 2"/>
            <p:cNvSpPr/>
            <p:nvPr/>
          </p:nvSpPr>
          <p:spPr>
            <a:xfrm>
              <a:off x="0" y="2857500"/>
              <a:ext cx="24377650" cy="48291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txBody>
            <a:bodyPr wrap="square" lIns="91440" tIns="68580" rIns="68580" bIns="68580" anchor="ctr"/>
            <a:lstStyle/>
            <a:p>
              <a:pPr algn="ctr">
                <a:lnSpc>
                  <a:spcPct val="90000"/>
                </a:lnSpc>
                <a:spcBef>
                  <a:spcPts val="300"/>
                </a:spcBef>
              </a:pPr>
              <a:endParaRPr lang="zh-CN" altLang="en-US" sz="100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693362" y="4392358"/>
              <a:ext cx="24377650" cy="2462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6500"/>
                </a:lnSpc>
                <a:spcBef>
                  <a:spcPts val="300"/>
                </a:spcBef>
                <a:buClr>
                  <a:schemeClr val="bg1"/>
                </a:buClr>
              </a:pPr>
              <a:r>
                <a:rPr lang="en-US" altLang="zh-CN" sz="7000" b="1">
                  <a:solidFill>
                    <a:srgbClr val="00447C"/>
                  </a:solidFill>
                  <a:latin typeface="Arial"/>
                  <a:ea typeface="微软雅黑"/>
                </a:rPr>
                <a:t>Thank  you</a:t>
              </a:r>
              <a:endParaRPr lang="zh-CN" altLang="en-US" sz="7000" b="1">
                <a:solidFill>
                  <a:srgbClr val="00447C"/>
                </a:solidFill>
                <a:latin typeface="Arial"/>
                <a:ea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762931" y="4863140"/>
            <a:ext cx="6211317" cy="1590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itle &amp;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tle &amp; Subtitl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Subtitle">
  <a:themeElements>
    <a:clrScheme name="Title &amp; Sub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CC"/>
      </a:accent1>
      <a:accent2>
        <a:srgbClr val="333399"/>
      </a:accent2>
      <a:accent3>
        <a:srgbClr val="8F8F8F"/>
      </a:accent3>
      <a:accent4>
        <a:srgbClr val="707070"/>
      </a:accent4>
      <a:accent5>
        <a:srgbClr val="E2E2E2"/>
      </a:accent5>
      <a:accent6>
        <a:srgbClr val="2D2D8A"/>
      </a:accent6>
      <a:hlink>
        <a:srgbClr val="0000FF"/>
      </a:hlink>
      <a:folHlink>
        <a:srgbClr val="FF00FF"/>
      </a:folHlink>
    </a:clrScheme>
    <a:fontScheme name="Title &amp; Subtitl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itle &amp; Sub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 panose="020B060402020202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24511</TotalTime>
  <Words>221</Words>
  <Application>Microsoft Macintosh PowerPoint</Application>
  <PresentationFormat>自定义</PresentationFormat>
  <Paragraphs>53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DengXian</vt:lpstr>
      <vt:lpstr>DengXian</vt:lpstr>
      <vt:lpstr>微软雅黑</vt:lpstr>
      <vt:lpstr>Arial</vt:lpstr>
      <vt:lpstr>Calibri Light</vt:lpstr>
      <vt:lpstr>Helvetica</vt:lpstr>
      <vt:lpstr>Helvetica Neue Light</vt:lpstr>
      <vt:lpstr>Lato Light</vt:lpstr>
      <vt:lpstr>Title &amp; Subtitle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周柳(IFORI)</dc:creator>
  <cp:lastModifiedBy>lola12927757</cp:lastModifiedBy>
  <cp:revision>1130</cp:revision>
  <cp:lastPrinted>2022-11-30T02:51:33Z</cp:lastPrinted>
  <dcterms:created xsi:type="dcterms:W3CDTF">2022-11-30T02:51:33Z</dcterms:created>
  <dcterms:modified xsi:type="dcterms:W3CDTF">2024-05-23T02:39:34Z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75E69F70573EE40335C58663634C8A61</vt:lpwstr>
  </property>
  <property fmtid="{D5CDD505-2E9C-101B-9397-08002B2CF9AE}" pid="3" name="KSOProductBuildVer">
    <vt:lpwstr>2052-5.0.0.7550</vt:lpwstr>
  </property>
</Properties>
</file>